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1" r:id="rId3"/>
    <p:sldId id="272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09:41:0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09:56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9:07:5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20:17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6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30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December 4,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6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89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39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December 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December 4,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2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ordwall.net/pl/resource/14742323/biologia/poj%c4%99cia-ekologicz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8252547-C30F-4A22-83C6-1B673F62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09AC32-4BC6-47AE-9DBD-5CC7652A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3C6E7C-D3ED-DE94-605D-81ABA01E1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5" r="-1" b="-1"/>
          <a:stretch/>
        </p:blipFill>
        <p:spPr>
          <a:xfrm>
            <a:off x="6095994" y="-2"/>
            <a:ext cx="6096000" cy="5920277"/>
          </a:xfrm>
          <a:custGeom>
            <a:avLst/>
            <a:gdLst/>
            <a:ahLst/>
            <a:cxnLst/>
            <a:rect l="l" t="t" r="r" b="b"/>
            <a:pathLst>
              <a:path w="6088058" h="5909518">
                <a:moveTo>
                  <a:pt x="0" y="0"/>
                </a:moveTo>
                <a:lnTo>
                  <a:pt x="6088058" y="0"/>
                </a:lnTo>
                <a:lnTo>
                  <a:pt x="6088058" y="5780407"/>
                </a:lnTo>
                <a:lnTo>
                  <a:pt x="6044861" y="5796240"/>
                </a:lnTo>
                <a:cubicBezTo>
                  <a:pt x="6030657" y="5798401"/>
                  <a:pt x="5997590" y="5852297"/>
                  <a:pt x="5984162" y="5850767"/>
                </a:cubicBezTo>
                <a:cubicBezTo>
                  <a:pt x="5882189" y="5874349"/>
                  <a:pt x="5871362" y="5896856"/>
                  <a:pt x="5821886" y="5885154"/>
                </a:cubicBezTo>
                <a:cubicBezTo>
                  <a:pt x="5776780" y="5883480"/>
                  <a:pt x="5832862" y="5919521"/>
                  <a:pt x="5798611" y="5906790"/>
                </a:cubicBezTo>
                <a:cubicBezTo>
                  <a:pt x="5764360" y="5894058"/>
                  <a:pt x="5640092" y="5832094"/>
                  <a:pt x="5616380" y="5808764"/>
                </a:cubicBezTo>
                <a:cubicBezTo>
                  <a:pt x="5592668" y="5785435"/>
                  <a:pt x="5531913" y="5808370"/>
                  <a:pt x="5489367" y="5766815"/>
                </a:cubicBezTo>
                <a:lnTo>
                  <a:pt x="5420471" y="5691937"/>
                </a:lnTo>
                <a:cubicBezTo>
                  <a:pt x="5372275" y="5690149"/>
                  <a:pt x="5411336" y="5655729"/>
                  <a:pt x="5366693" y="5639652"/>
                </a:cubicBezTo>
                <a:cubicBezTo>
                  <a:pt x="5321568" y="5638064"/>
                  <a:pt x="5312022" y="5587404"/>
                  <a:pt x="5273713" y="5579634"/>
                </a:cubicBezTo>
                <a:cubicBezTo>
                  <a:pt x="5258318" y="5585541"/>
                  <a:pt x="5192329" y="5531945"/>
                  <a:pt x="5177970" y="5521377"/>
                </a:cubicBezTo>
                <a:cubicBezTo>
                  <a:pt x="5135914" y="5522737"/>
                  <a:pt x="5125974" y="5513135"/>
                  <a:pt x="5099085" y="5500856"/>
                </a:cubicBezTo>
                <a:cubicBezTo>
                  <a:pt x="5068087" y="5529933"/>
                  <a:pt x="5075650" y="5504588"/>
                  <a:pt x="5047409" y="5501487"/>
                </a:cubicBezTo>
                <a:cubicBezTo>
                  <a:pt x="5029907" y="5497935"/>
                  <a:pt x="5006604" y="5493892"/>
                  <a:pt x="4989936" y="5492457"/>
                </a:cubicBezTo>
                <a:cubicBezTo>
                  <a:pt x="4961494" y="5492746"/>
                  <a:pt x="4933907" y="5475011"/>
                  <a:pt x="4934954" y="5489644"/>
                </a:cubicBezTo>
                <a:cubicBezTo>
                  <a:pt x="4911785" y="5492102"/>
                  <a:pt x="4886006" y="5496180"/>
                  <a:pt x="4855061" y="5494288"/>
                </a:cubicBezTo>
                <a:cubicBezTo>
                  <a:pt x="4789366" y="5458325"/>
                  <a:pt x="4819289" y="5494022"/>
                  <a:pt x="4761722" y="5481514"/>
                </a:cubicBezTo>
                <a:cubicBezTo>
                  <a:pt x="4710647" y="5469440"/>
                  <a:pt x="4611076" y="5437145"/>
                  <a:pt x="4548617" y="5421842"/>
                </a:cubicBezTo>
                <a:cubicBezTo>
                  <a:pt x="4520447" y="5417141"/>
                  <a:pt x="4462604" y="5406781"/>
                  <a:pt x="4423278" y="5402075"/>
                </a:cubicBezTo>
                <a:cubicBezTo>
                  <a:pt x="4399462" y="5403559"/>
                  <a:pt x="4377831" y="5390433"/>
                  <a:pt x="4349982" y="5400066"/>
                </a:cubicBezTo>
                <a:cubicBezTo>
                  <a:pt x="4340537" y="5404009"/>
                  <a:pt x="4313282" y="5403221"/>
                  <a:pt x="4287866" y="5396310"/>
                </a:cubicBezTo>
                <a:cubicBezTo>
                  <a:pt x="4278828" y="5404323"/>
                  <a:pt x="4251865" y="5395865"/>
                  <a:pt x="4240853" y="5395714"/>
                </a:cubicBezTo>
                <a:cubicBezTo>
                  <a:pt x="4227587" y="5402265"/>
                  <a:pt x="4178742" y="5393413"/>
                  <a:pt x="4165099" y="5386193"/>
                </a:cubicBezTo>
                <a:lnTo>
                  <a:pt x="4030498" y="5374951"/>
                </a:lnTo>
                <a:lnTo>
                  <a:pt x="3986167" y="5372905"/>
                </a:lnTo>
                <a:cubicBezTo>
                  <a:pt x="3978568" y="5374925"/>
                  <a:pt x="3950861" y="5373629"/>
                  <a:pt x="3943238" y="5374530"/>
                </a:cubicBezTo>
                <a:cubicBezTo>
                  <a:pt x="3902459" y="5364668"/>
                  <a:pt x="3888395" y="5364190"/>
                  <a:pt x="3864017" y="5359382"/>
                </a:cubicBezTo>
                <a:cubicBezTo>
                  <a:pt x="3822981" y="5359243"/>
                  <a:pt x="3792742" y="5362367"/>
                  <a:pt x="3751790" y="5352774"/>
                </a:cubicBezTo>
                <a:lnTo>
                  <a:pt x="3632307" y="5333045"/>
                </a:lnTo>
                <a:cubicBezTo>
                  <a:pt x="3579057" y="5342404"/>
                  <a:pt x="3506036" y="5334209"/>
                  <a:pt x="3488505" y="5321895"/>
                </a:cubicBezTo>
                <a:cubicBezTo>
                  <a:pt x="3422953" y="5307957"/>
                  <a:pt x="3319430" y="5282449"/>
                  <a:pt x="3247050" y="5277275"/>
                </a:cubicBezTo>
                <a:lnTo>
                  <a:pt x="3135368" y="5226598"/>
                </a:lnTo>
                <a:lnTo>
                  <a:pt x="3098808" y="5216757"/>
                </a:lnTo>
                <a:lnTo>
                  <a:pt x="3093244" y="5207737"/>
                </a:lnTo>
                <a:lnTo>
                  <a:pt x="3055230" y="5196800"/>
                </a:lnTo>
                <a:lnTo>
                  <a:pt x="3054208" y="5197840"/>
                </a:lnTo>
                <a:cubicBezTo>
                  <a:pt x="3051046" y="5199920"/>
                  <a:pt x="3047083" y="5200986"/>
                  <a:pt x="3041317" y="5199957"/>
                </a:cubicBezTo>
                <a:cubicBezTo>
                  <a:pt x="3042864" y="5218980"/>
                  <a:pt x="3034954" y="5206006"/>
                  <a:pt x="3017811" y="5201291"/>
                </a:cubicBezTo>
                <a:cubicBezTo>
                  <a:pt x="3016390" y="5229784"/>
                  <a:pt x="2972116" y="5196164"/>
                  <a:pt x="2957452" y="5209408"/>
                </a:cubicBezTo>
                <a:lnTo>
                  <a:pt x="2909485" y="5206201"/>
                </a:lnTo>
                <a:lnTo>
                  <a:pt x="2909200" y="5206435"/>
                </a:lnTo>
                <a:cubicBezTo>
                  <a:pt x="2907145" y="5206650"/>
                  <a:pt x="2904326" y="5206330"/>
                  <a:pt x="2900231" y="5205253"/>
                </a:cubicBezTo>
                <a:lnTo>
                  <a:pt x="2894393" y="5203241"/>
                </a:lnTo>
                <a:lnTo>
                  <a:pt x="2878336" y="5200091"/>
                </a:lnTo>
                <a:lnTo>
                  <a:pt x="2872010" y="5200775"/>
                </a:lnTo>
                <a:lnTo>
                  <a:pt x="2867047" y="5202947"/>
                </a:lnTo>
                <a:cubicBezTo>
                  <a:pt x="2858692" y="5195184"/>
                  <a:pt x="2859519" y="5186448"/>
                  <a:pt x="2832987" y="5206060"/>
                </a:cubicBezTo>
                <a:cubicBezTo>
                  <a:pt x="2802033" y="5205064"/>
                  <a:pt x="2693302" y="5190755"/>
                  <a:pt x="2656443" y="5187283"/>
                </a:cubicBezTo>
                <a:cubicBezTo>
                  <a:pt x="2623821" y="5176816"/>
                  <a:pt x="2652196" y="5190154"/>
                  <a:pt x="2611846" y="5185231"/>
                </a:cubicBezTo>
                <a:cubicBezTo>
                  <a:pt x="2575608" y="5166158"/>
                  <a:pt x="2543144" y="5182209"/>
                  <a:pt x="2500070" y="5176862"/>
                </a:cubicBezTo>
                <a:lnTo>
                  <a:pt x="2429229" y="5191353"/>
                </a:lnTo>
                <a:lnTo>
                  <a:pt x="2414982" y="5185578"/>
                </a:lnTo>
                <a:lnTo>
                  <a:pt x="2410166" y="5182648"/>
                </a:lnTo>
                <a:cubicBezTo>
                  <a:pt x="2406648" y="5180913"/>
                  <a:pt x="2404047" y="5180121"/>
                  <a:pt x="2401967" y="5179975"/>
                </a:cubicBezTo>
                <a:lnTo>
                  <a:pt x="2401593" y="5180149"/>
                </a:lnTo>
                <a:lnTo>
                  <a:pt x="2394248" y="5177172"/>
                </a:lnTo>
                <a:lnTo>
                  <a:pt x="2271181" y="5163462"/>
                </a:lnTo>
                <a:cubicBezTo>
                  <a:pt x="2266023" y="5161485"/>
                  <a:pt x="2261732" y="5161824"/>
                  <a:pt x="2257798" y="5163272"/>
                </a:cubicBezTo>
                <a:lnTo>
                  <a:pt x="2256371" y="5164093"/>
                </a:lnTo>
                <a:lnTo>
                  <a:pt x="2224103" y="5147087"/>
                </a:lnTo>
                <a:lnTo>
                  <a:pt x="2218431" y="5146768"/>
                </a:lnTo>
                <a:lnTo>
                  <a:pt x="2199172" y="5133202"/>
                </a:lnTo>
                <a:lnTo>
                  <a:pt x="2188275" y="5127517"/>
                </a:lnTo>
                <a:lnTo>
                  <a:pt x="2187148" y="5123179"/>
                </a:lnTo>
                <a:cubicBezTo>
                  <a:pt x="2184844" y="5120011"/>
                  <a:pt x="2180150" y="5117425"/>
                  <a:pt x="2170074" y="5116174"/>
                </a:cubicBezTo>
                <a:lnTo>
                  <a:pt x="2167375" y="5116398"/>
                </a:lnTo>
                <a:lnTo>
                  <a:pt x="2156032" y="5106788"/>
                </a:lnTo>
                <a:cubicBezTo>
                  <a:pt x="2152858" y="5103029"/>
                  <a:pt x="2150646" y="5098849"/>
                  <a:pt x="2149833" y="5094104"/>
                </a:cubicBezTo>
                <a:cubicBezTo>
                  <a:pt x="2085826" y="5096942"/>
                  <a:pt x="2051129" y="5063627"/>
                  <a:pt x="1994270" y="5049035"/>
                </a:cubicBezTo>
                <a:cubicBezTo>
                  <a:pt x="1929466" y="5026440"/>
                  <a:pt x="1871069" y="5005707"/>
                  <a:pt x="1809406" y="5008055"/>
                </a:cubicBezTo>
                <a:cubicBezTo>
                  <a:pt x="1739118" y="4993496"/>
                  <a:pt x="1684964" y="4991317"/>
                  <a:pt x="1622743" y="4982948"/>
                </a:cubicBezTo>
                <a:lnTo>
                  <a:pt x="1518345" y="4986337"/>
                </a:lnTo>
                <a:lnTo>
                  <a:pt x="1431541" y="4980647"/>
                </a:lnTo>
                <a:lnTo>
                  <a:pt x="1423569" y="4978154"/>
                </a:lnTo>
                <a:cubicBezTo>
                  <a:pt x="1417991" y="4976847"/>
                  <a:pt x="1414171" y="4976505"/>
                  <a:pt x="1411410" y="4976851"/>
                </a:cubicBezTo>
                <a:lnTo>
                  <a:pt x="1411038" y="4977170"/>
                </a:lnTo>
                <a:lnTo>
                  <a:pt x="1399793" y="4975264"/>
                </a:lnTo>
                <a:cubicBezTo>
                  <a:pt x="1380984" y="4971244"/>
                  <a:pt x="1326526" y="4988248"/>
                  <a:pt x="1309389" y="4983178"/>
                </a:cubicBezTo>
                <a:cubicBezTo>
                  <a:pt x="1278787" y="4986058"/>
                  <a:pt x="1237988" y="4987137"/>
                  <a:pt x="1216178" y="4992546"/>
                </a:cubicBezTo>
                <a:lnTo>
                  <a:pt x="1214851" y="4993953"/>
                </a:lnTo>
                <a:lnTo>
                  <a:pt x="1122558" y="4969302"/>
                </a:lnTo>
                <a:lnTo>
                  <a:pt x="1105100" y="4964860"/>
                </a:lnTo>
                <a:lnTo>
                  <a:pt x="1101002" y="4959628"/>
                </a:lnTo>
                <a:cubicBezTo>
                  <a:pt x="1096110" y="4956189"/>
                  <a:pt x="1088504" y="4954100"/>
                  <a:pt x="1074806" y="4955090"/>
                </a:cubicBezTo>
                <a:lnTo>
                  <a:pt x="1000986" y="4943152"/>
                </a:lnTo>
                <a:cubicBezTo>
                  <a:pt x="965146" y="4942197"/>
                  <a:pt x="954187" y="4941243"/>
                  <a:pt x="922494" y="4943517"/>
                </a:cubicBezTo>
                <a:cubicBezTo>
                  <a:pt x="841526" y="4932837"/>
                  <a:pt x="847643" y="4909243"/>
                  <a:pt x="808144" y="4914709"/>
                </a:cubicBezTo>
                <a:cubicBezTo>
                  <a:pt x="775920" y="4919794"/>
                  <a:pt x="691987" y="4901171"/>
                  <a:pt x="612220" y="4887415"/>
                </a:cubicBezTo>
                <a:cubicBezTo>
                  <a:pt x="553104" y="4878184"/>
                  <a:pt x="532104" y="4864417"/>
                  <a:pt x="453453" y="4859320"/>
                </a:cubicBezTo>
                <a:cubicBezTo>
                  <a:pt x="376152" y="4816273"/>
                  <a:pt x="313694" y="4839435"/>
                  <a:pt x="221558" y="4813627"/>
                </a:cubicBezTo>
                <a:cubicBezTo>
                  <a:pt x="201549" y="4798473"/>
                  <a:pt x="113290" y="4815259"/>
                  <a:pt x="72672" y="4811590"/>
                </a:cubicBezTo>
                <a:cubicBezTo>
                  <a:pt x="52363" y="4809755"/>
                  <a:pt x="32830" y="4805531"/>
                  <a:pt x="16287" y="4801380"/>
                </a:cubicBezTo>
                <a:lnTo>
                  <a:pt x="0" y="4797242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1B58568-5F9D-C184-DEE6-0794FAC5F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031" y="5769759"/>
            <a:ext cx="9697914" cy="7398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1" dirty="0">
                <a:solidFill>
                  <a:srgbClr val="005828"/>
                </a:solidFill>
              </a:rPr>
              <a:t>Konkurs</a:t>
            </a:r>
            <a:br>
              <a:rPr lang="pl-PL" sz="3600" b="1" dirty="0">
                <a:solidFill>
                  <a:srgbClr val="005828"/>
                </a:solidFill>
              </a:rPr>
            </a:br>
            <a:r>
              <a:rPr lang="pl-PL" sz="3600" b="1" dirty="0">
                <a:solidFill>
                  <a:srgbClr val="005828"/>
                </a:solidFill>
              </a:rPr>
              <a:t>Ekologiczno-przyrodniczy</a:t>
            </a:r>
          </a:p>
        </p:txBody>
      </p:sp>
      <p:pic>
        <p:nvPicPr>
          <p:cNvPr id="15" name="Picture 3" descr="Wielobarwny gradient dymu wędzarniczego">
            <a:extLst>
              <a:ext uri="{FF2B5EF4-FFF2-40B4-BE49-F238E27FC236}">
                <a16:creationId xmlns:a16="http://schemas.microsoft.com/office/drawing/2014/main" id="{647730FC-1F29-333D-00DF-0847404CE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3" r="12884" b="1"/>
          <a:stretch/>
        </p:blipFill>
        <p:spPr>
          <a:xfrm>
            <a:off x="7" y="-2"/>
            <a:ext cx="6095999" cy="5481433"/>
          </a:xfrm>
          <a:custGeom>
            <a:avLst/>
            <a:gdLst/>
            <a:ahLst/>
            <a:cxnLst/>
            <a:rect l="l" t="t" r="r" b="b"/>
            <a:pathLst>
              <a:path w="6095999" h="5481433">
                <a:moveTo>
                  <a:pt x="4721174" y="4954056"/>
                </a:moveTo>
                <a:lnTo>
                  <a:pt x="4722109" y="4954261"/>
                </a:lnTo>
                <a:cubicBezTo>
                  <a:pt x="4721144" y="4954888"/>
                  <a:pt x="4718264" y="4955480"/>
                  <a:pt x="4717200" y="4955502"/>
                </a:cubicBezTo>
                <a:close/>
                <a:moveTo>
                  <a:pt x="0" y="0"/>
                </a:moveTo>
                <a:lnTo>
                  <a:pt x="6095999" y="0"/>
                </a:lnTo>
                <a:lnTo>
                  <a:pt x="6095999" y="4797244"/>
                </a:lnTo>
                <a:lnTo>
                  <a:pt x="6073845" y="4791614"/>
                </a:lnTo>
                <a:lnTo>
                  <a:pt x="6068527" y="4793114"/>
                </a:lnTo>
                <a:lnTo>
                  <a:pt x="6048635" y="4792448"/>
                </a:lnTo>
                <a:lnTo>
                  <a:pt x="6041280" y="4800599"/>
                </a:lnTo>
                <a:lnTo>
                  <a:pt x="6010088" y="4805572"/>
                </a:lnTo>
                <a:cubicBezTo>
                  <a:pt x="5998677" y="4806145"/>
                  <a:pt x="5970125" y="4805253"/>
                  <a:pt x="5957373" y="4802014"/>
                </a:cubicBezTo>
                <a:lnTo>
                  <a:pt x="5758916" y="4786693"/>
                </a:lnTo>
                <a:lnTo>
                  <a:pt x="5626958" y="4785694"/>
                </a:lnTo>
                <a:lnTo>
                  <a:pt x="5470904" y="4799383"/>
                </a:lnTo>
                <a:cubicBezTo>
                  <a:pt x="5478132" y="4812102"/>
                  <a:pt x="5439007" y="4798369"/>
                  <a:pt x="5432758" y="4810369"/>
                </a:cubicBezTo>
                <a:cubicBezTo>
                  <a:pt x="5429366" y="4820164"/>
                  <a:pt x="5391825" y="4824737"/>
                  <a:pt x="5381665" y="4827652"/>
                </a:cubicBezTo>
                <a:lnTo>
                  <a:pt x="5261761" y="4847586"/>
                </a:lnTo>
                <a:cubicBezTo>
                  <a:pt x="5251596" y="4847766"/>
                  <a:pt x="5230548" y="4855879"/>
                  <a:pt x="5222960" y="4858447"/>
                </a:cubicBezTo>
                <a:lnTo>
                  <a:pt x="5174659" y="4861366"/>
                </a:lnTo>
                <a:lnTo>
                  <a:pt x="5156552" y="4868419"/>
                </a:lnTo>
                <a:lnTo>
                  <a:pt x="5142597" y="4871738"/>
                </a:lnTo>
                <a:lnTo>
                  <a:pt x="5139593" y="4873789"/>
                </a:lnTo>
                <a:cubicBezTo>
                  <a:pt x="5133874" y="4877734"/>
                  <a:pt x="5128077" y="4881455"/>
                  <a:pt x="5121657" y="4884386"/>
                </a:cubicBezTo>
                <a:cubicBezTo>
                  <a:pt x="5108317" y="4856444"/>
                  <a:pt x="5064854" y="4904710"/>
                  <a:pt x="5065789" y="4877970"/>
                </a:cubicBezTo>
                <a:cubicBezTo>
                  <a:pt x="5028195" y="4889214"/>
                  <a:pt x="5038945" y="4860813"/>
                  <a:pt x="5011511" y="4893964"/>
                </a:cubicBezTo>
                <a:cubicBezTo>
                  <a:pt x="4937023" y="4893590"/>
                  <a:pt x="4916355" y="4880890"/>
                  <a:pt x="4840437" y="4917412"/>
                </a:cubicBezTo>
                <a:cubicBezTo>
                  <a:pt x="4806740" y="4933661"/>
                  <a:pt x="4784107" y="4944543"/>
                  <a:pt x="4762445" y="4944523"/>
                </a:cubicBezTo>
                <a:cubicBezTo>
                  <a:pt x="4741324" y="4948917"/>
                  <a:pt x="4729481" y="4951673"/>
                  <a:pt x="4723183" y="4953324"/>
                </a:cubicBezTo>
                <a:lnTo>
                  <a:pt x="4721174" y="4954056"/>
                </a:lnTo>
                <a:lnTo>
                  <a:pt x="4715524" y="4952810"/>
                </a:lnTo>
                <a:cubicBezTo>
                  <a:pt x="4680149" y="4959602"/>
                  <a:pt x="4524745" y="4960391"/>
                  <a:pt x="4515812" y="4962478"/>
                </a:cubicBezTo>
                <a:cubicBezTo>
                  <a:pt x="4457821" y="4975280"/>
                  <a:pt x="4462661" y="4976003"/>
                  <a:pt x="4428541" y="4972877"/>
                </a:cubicBezTo>
                <a:cubicBezTo>
                  <a:pt x="4423305" y="4969586"/>
                  <a:pt x="4368976" y="4975731"/>
                  <a:pt x="4362874" y="4974191"/>
                </a:cubicBezTo>
                <a:lnTo>
                  <a:pt x="4316964" y="4967733"/>
                </a:lnTo>
                <a:lnTo>
                  <a:pt x="4315107" y="4969042"/>
                </a:lnTo>
                <a:cubicBezTo>
                  <a:pt x="4306125" y="4972333"/>
                  <a:pt x="4299995" y="4972332"/>
                  <a:pt x="4295142" y="4970877"/>
                </a:cubicBezTo>
                <a:lnTo>
                  <a:pt x="4290061" y="4968029"/>
                </a:lnTo>
                <a:lnTo>
                  <a:pt x="4276140" y="4968269"/>
                </a:lnTo>
                <a:lnTo>
                  <a:pt x="4248115" y="4966000"/>
                </a:lnTo>
                <a:lnTo>
                  <a:pt x="4202047" y="4968729"/>
                </a:lnTo>
                <a:cubicBezTo>
                  <a:pt x="4201946" y="4969139"/>
                  <a:pt x="4201844" y="4969548"/>
                  <a:pt x="4201743" y="4969958"/>
                </a:cubicBezTo>
                <a:cubicBezTo>
                  <a:pt x="4200118" y="4972728"/>
                  <a:pt x="4197142" y="4974797"/>
                  <a:pt x="4191247" y="4975459"/>
                </a:cubicBezTo>
                <a:cubicBezTo>
                  <a:pt x="4204214" y="4992339"/>
                  <a:pt x="4161275" y="4990488"/>
                  <a:pt x="4142744" y="4990948"/>
                </a:cubicBezTo>
                <a:cubicBezTo>
                  <a:pt x="4124718" y="4997847"/>
                  <a:pt x="4099100" y="5011106"/>
                  <a:pt x="4083096" y="5016853"/>
                </a:cubicBezTo>
                <a:lnTo>
                  <a:pt x="4074545" y="5017669"/>
                </a:lnTo>
                <a:cubicBezTo>
                  <a:pt x="4074506" y="5017767"/>
                  <a:pt x="4074465" y="5017864"/>
                  <a:pt x="4074426" y="5017961"/>
                </a:cubicBezTo>
                <a:cubicBezTo>
                  <a:pt x="4072679" y="5018726"/>
                  <a:pt x="4069907" y="5019215"/>
                  <a:pt x="4065509" y="5019370"/>
                </a:cubicBezTo>
                <a:lnTo>
                  <a:pt x="4058952" y="5019158"/>
                </a:lnTo>
                <a:lnTo>
                  <a:pt x="4042362" y="5020740"/>
                </a:lnTo>
                <a:lnTo>
                  <a:pt x="4036995" y="5023117"/>
                </a:lnTo>
                <a:lnTo>
                  <a:pt x="4035362" y="5026697"/>
                </a:lnTo>
                <a:lnTo>
                  <a:pt x="4033777" y="5026467"/>
                </a:lnTo>
                <a:cubicBezTo>
                  <a:pt x="4021426" y="5021719"/>
                  <a:pt x="4016875" y="5013541"/>
                  <a:pt x="4004536" y="5038738"/>
                </a:cubicBezTo>
                <a:cubicBezTo>
                  <a:pt x="3976669" y="5031840"/>
                  <a:pt x="3972979" y="5046807"/>
                  <a:pt x="3936845" y="5055782"/>
                </a:cubicBezTo>
                <a:cubicBezTo>
                  <a:pt x="3920508" y="5048241"/>
                  <a:pt x="3908537" y="5052819"/>
                  <a:pt x="3897274" y="5061303"/>
                </a:cubicBezTo>
                <a:cubicBezTo>
                  <a:pt x="3861094" y="5060819"/>
                  <a:pt x="3829629" y="5074361"/>
                  <a:pt x="3789759" y="5081062"/>
                </a:cubicBezTo>
                <a:cubicBezTo>
                  <a:pt x="3741009" y="5095421"/>
                  <a:pt x="3725131" y="5097351"/>
                  <a:pt x="3682512" y="5104419"/>
                </a:cubicBezTo>
                <a:lnTo>
                  <a:pt x="3610034" y="5135927"/>
                </a:lnTo>
                <a:lnTo>
                  <a:pt x="3603854" y="5134597"/>
                </a:lnTo>
                <a:cubicBezTo>
                  <a:pt x="3599582" y="5133993"/>
                  <a:pt x="3596728" y="5133993"/>
                  <a:pt x="3594735" y="5134437"/>
                </a:cubicBezTo>
                <a:lnTo>
                  <a:pt x="3594500" y="5134700"/>
                </a:lnTo>
                <a:lnTo>
                  <a:pt x="3585977" y="5134026"/>
                </a:lnTo>
                <a:cubicBezTo>
                  <a:pt x="3571625" y="5132277"/>
                  <a:pt x="3549391" y="5146140"/>
                  <a:pt x="3536134" y="5143496"/>
                </a:cubicBezTo>
                <a:cubicBezTo>
                  <a:pt x="3513942" y="5147690"/>
                  <a:pt x="3488624" y="5141573"/>
                  <a:pt x="3473222" y="5147070"/>
                </a:cubicBezTo>
                <a:lnTo>
                  <a:pt x="3400727" y="5158833"/>
                </a:lnTo>
                <a:lnTo>
                  <a:pt x="3363887" y="5142282"/>
                </a:lnTo>
                <a:cubicBezTo>
                  <a:pt x="3359858" y="5140038"/>
                  <a:pt x="3353996" y="5138986"/>
                  <a:pt x="3344025" y="5140640"/>
                </a:cubicBezTo>
                <a:lnTo>
                  <a:pt x="3341697" y="5141592"/>
                </a:lnTo>
                <a:cubicBezTo>
                  <a:pt x="3336379" y="5139179"/>
                  <a:pt x="3295545" y="5138076"/>
                  <a:pt x="3262355" y="5135854"/>
                </a:cubicBezTo>
                <a:cubicBezTo>
                  <a:pt x="3209723" y="5133568"/>
                  <a:pt x="3203389" y="5125785"/>
                  <a:pt x="3142555" y="5128263"/>
                </a:cubicBezTo>
                <a:cubicBezTo>
                  <a:pt x="3082690" y="5127063"/>
                  <a:pt x="3072288" y="5121199"/>
                  <a:pt x="3030290" y="5125682"/>
                </a:cubicBezTo>
                <a:lnTo>
                  <a:pt x="2781568" y="5104377"/>
                </a:lnTo>
                <a:cubicBezTo>
                  <a:pt x="2719298" y="5077377"/>
                  <a:pt x="2717601" y="5107223"/>
                  <a:pt x="2646526" y="5094091"/>
                </a:cubicBezTo>
                <a:cubicBezTo>
                  <a:pt x="2582515" y="5152608"/>
                  <a:pt x="2608700" y="5115245"/>
                  <a:pt x="2568027" y="5119711"/>
                </a:cubicBezTo>
                <a:lnTo>
                  <a:pt x="2443254" y="5106139"/>
                </a:lnTo>
                <a:cubicBezTo>
                  <a:pt x="2411580" y="5089971"/>
                  <a:pt x="2354026" y="5119348"/>
                  <a:pt x="2315111" y="5097872"/>
                </a:cubicBezTo>
                <a:cubicBezTo>
                  <a:pt x="2275999" y="5097347"/>
                  <a:pt x="2233181" y="5101443"/>
                  <a:pt x="2208577" y="5102981"/>
                </a:cubicBezTo>
                <a:cubicBezTo>
                  <a:pt x="2171835" y="5106552"/>
                  <a:pt x="2129867" y="5115272"/>
                  <a:pt x="2094664" y="5119297"/>
                </a:cubicBezTo>
                <a:cubicBezTo>
                  <a:pt x="2077538" y="5106010"/>
                  <a:pt x="2045551" y="5127786"/>
                  <a:pt x="1997355" y="5127127"/>
                </a:cubicBezTo>
                <a:cubicBezTo>
                  <a:pt x="1978702" y="5111850"/>
                  <a:pt x="1964848" y="5126869"/>
                  <a:pt x="1928171" y="5105701"/>
                </a:cubicBezTo>
                <a:cubicBezTo>
                  <a:pt x="1926357" y="5107451"/>
                  <a:pt x="1924159" y="5109039"/>
                  <a:pt x="1921649" y="5110418"/>
                </a:cubicBezTo>
                <a:cubicBezTo>
                  <a:pt x="1907075" y="5118418"/>
                  <a:pt x="1885327" y="5117722"/>
                  <a:pt x="1873079" y="5108861"/>
                </a:cubicBezTo>
                <a:cubicBezTo>
                  <a:pt x="1843562" y="5094451"/>
                  <a:pt x="1814689" y="5086858"/>
                  <a:pt x="1786654" y="5081892"/>
                </a:cubicBezTo>
                <a:lnTo>
                  <a:pt x="1738203" y="5086824"/>
                </a:lnTo>
                <a:cubicBezTo>
                  <a:pt x="1719607" y="5090305"/>
                  <a:pt x="1696660" y="5099004"/>
                  <a:pt x="1675070" y="5102786"/>
                </a:cubicBezTo>
                <a:cubicBezTo>
                  <a:pt x="1652707" y="5103963"/>
                  <a:pt x="1628633" y="5097514"/>
                  <a:pt x="1608668" y="5109520"/>
                </a:cubicBezTo>
                <a:cubicBezTo>
                  <a:pt x="1569685" y="5120920"/>
                  <a:pt x="1524372" y="5101241"/>
                  <a:pt x="1496109" y="5134504"/>
                </a:cubicBezTo>
                <a:cubicBezTo>
                  <a:pt x="1418280" y="5148865"/>
                  <a:pt x="1264075" y="5168405"/>
                  <a:pt x="1149978" y="5182770"/>
                </a:cubicBezTo>
                <a:cubicBezTo>
                  <a:pt x="1078957" y="5188536"/>
                  <a:pt x="1007437" y="5178884"/>
                  <a:pt x="948731" y="5180422"/>
                </a:cubicBezTo>
                <a:cubicBezTo>
                  <a:pt x="943263" y="5177153"/>
                  <a:pt x="864621" y="5193495"/>
                  <a:pt x="858268" y="5191980"/>
                </a:cubicBezTo>
                <a:lnTo>
                  <a:pt x="837539" y="5190795"/>
                </a:lnTo>
                <a:cubicBezTo>
                  <a:pt x="828231" y="5194124"/>
                  <a:pt x="821861" y="5194148"/>
                  <a:pt x="816808" y="5192713"/>
                </a:cubicBezTo>
                <a:lnTo>
                  <a:pt x="811505" y="5189887"/>
                </a:lnTo>
                <a:lnTo>
                  <a:pt x="797040" y="5190185"/>
                </a:lnTo>
                <a:lnTo>
                  <a:pt x="767900" y="5188030"/>
                </a:lnTo>
                <a:lnTo>
                  <a:pt x="763052" y="5190199"/>
                </a:lnTo>
                <a:lnTo>
                  <a:pt x="720046" y="5190951"/>
                </a:lnTo>
                <a:cubicBezTo>
                  <a:pt x="719946" y="5191362"/>
                  <a:pt x="719842" y="5191773"/>
                  <a:pt x="719741" y="5192184"/>
                </a:cubicBezTo>
                <a:cubicBezTo>
                  <a:pt x="718073" y="5194959"/>
                  <a:pt x="714995" y="5197041"/>
                  <a:pt x="708874" y="5197726"/>
                </a:cubicBezTo>
                <a:cubicBezTo>
                  <a:pt x="688383" y="5205624"/>
                  <a:pt x="618516" y="5232164"/>
                  <a:pt x="596791" y="5239570"/>
                </a:cubicBezTo>
                <a:cubicBezTo>
                  <a:pt x="586281" y="5240155"/>
                  <a:pt x="582713" y="5241759"/>
                  <a:pt x="578534" y="5242160"/>
                </a:cubicBezTo>
                <a:lnTo>
                  <a:pt x="571716" y="5241975"/>
                </a:lnTo>
                <a:cubicBezTo>
                  <a:pt x="549478" y="5248132"/>
                  <a:pt x="473048" y="5271969"/>
                  <a:pt x="445098" y="5279105"/>
                </a:cubicBezTo>
                <a:cubicBezTo>
                  <a:pt x="428064" y="5271634"/>
                  <a:pt x="415659" y="5276260"/>
                  <a:pt x="404014" y="5284790"/>
                </a:cubicBezTo>
                <a:cubicBezTo>
                  <a:pt x="366417" y="5284457"/>
                  <a:pt x="333819" y="5298130"/>
                  <a:pt x="292434" y="5304997"/>
                </a:cubicBezTo>
                <a:lnTo>
                  <a:pt x="118380" y="5355576"/>
                </a:lnTo>
                <a:cubicBezTo>
                  <a:pt x="72228" y="5364471"/>
                  <a:pt x="35254" y="5357009"/>
                  <a:pt x="15525" y="5358364"/>
                </a:cubicBezTo>
                <a:lnTo>
                  <a:pt x="1" y="5363704"/>
                </a:lnTo>
                <a:lnTo>
                  <a:pt x="1" y="5481433"/>
                </a:lnTo>
                <a:lnTo>
                  <a:pt x="0" y="5481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527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C47741D-36A8-4C70-BBA7-B31B9E73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E86B748-A671-4409-B64C-3B893982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9604" y="0"/>
            <a:ext cx="2422397" cy="6858000"/>
          </a:xfrm>
          <a:custGeom>
            <a:avLst/>
            <a:gdLst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42723 w 2422397"/>
              <a:gd name="connsiteY94" fmla="*/ 2117686 h 6858000"/>
              <a:gd name="connsiteX95" fmla="*/ 1582995 w 2422397"/>
              <a:gd name="connsiteY95" fmla="*/ 2101627 h 6858000"/>
              <a:gd name="connsiteX96" fmla="*/ 1612413 w 2422397"/>
              <a:gd name="connsiteY96" fmla="*/ 2069584 h 6858000"/>
              <a:gd name="connsiteX97" fmla="*/ 1569289 w 2422397"/>
              <a:gd name="connsiteY97" fmla="*/ 2032263 h 6858000"/>
              <a:gd name="connsiteX98" fmla="*/ 1562841 w 2422397"/>
              <a:gd name="connsiteY98" fmla="*/ 1890085 h 6858000"/>
              <a:gd name="connsiteX99" fmla="*/ 1564944 w 2422397"/>
              <a:gd name="connsiteY99" fmla="*/ 1821321 h 6858000"/>
              <a:gd name="connsiteX100" fmla="*/ 1579022 w 2422397"/>
              <a:gd name="connsiteY100" fmla="*/ 1718757 h 6858000"/>
              <a:gd name="connsiteX101" fmla="*/ 1590196 w 2422397"/>
              <a:gd name="connsiteY101" fmla="*/ 1595914 h 6858000"/>
              <a:gd name="connsiteX102" fmla="*/ 1624363 w 2422397"/>
              <a:gd name="connsiteY102" fmla="*/ 1502483 h 6858000"/>
              <a:gd name="connsiteX103" fmla="*/ 1631539 w 2422397"/>
              <a:gd name="connsiteY103" fmla="*/ 1431520 h 6858000"/>
              <a:gd name="connsiteX104" fmla="*/ 1646296 w 2422397"/>
              <a:gd name="connsiteY104" fmla="*/ 1333057 h 6858000"/>
              <a:gd name="connsiteX105" fmla="*/ 1659787 w 2422397"/>
              <a:gd name="connsiteY105" fmla="*/ 1197540 h 6858000"/>
              <a:gd name="connsiteX106" fmla="*/ 1706993 w 2422397"/>
              <a:gd name="connsiteY106" fmla="*/ 1104797 h 6858000"/>
              <a:gd name="connsiteX107" fmla="*/ 1777273 w 2422397"/>
              <a:gd name="connsiteY107" fmla="*/ 916268 h 6858000"/>
              <a:gd name="connsiteX108" fmla="*/ 1859912 w 2422397"/>
              <a:gd name="connsiteY108" fmla="*/ 775598 h 6858000"/>
              <a:gd name="connsiteX109" fmla="*/ 1911831 w 2422397"/>
              <a:gd name="connsiteY109" fmla="*/ 696577 h 6858000"/>
              <a:gd name="connsiteX110" fmla="*/ 1942209 w 2422397"/>
              <a:gd name="connsiteY110" fmla="*/ 575807 h 6858000"/>
              <a:gd name="connsiteX111" fmla="*/ 1951374 w 2422397"/>
              <a:gd name="connsiteY111" fmla="*/ 556682 h 6858000"/>
              <a:gd name="connsiteX112" fmla="*/ 1951170 w 2422397"/>
              <a:gd name="connsiteY112" fmla="*/ 526639 h 6858000"/>
              <a:gd name="connsiteX113" fmla="*/ 1949059 w 2422397"/>
              <a:gd name="connsiteY113" fmla="*/ 405872 h 6858000"/>
              <a:gd name="connsiteX114" fmla="*/ 1935866 w 2422397"/>
              <a:gd name="connsiteY114" fmla="*/ 307622 h 6858000"/>
              <a:gd name="connsiteX115" fmla="*/ 1967790 w 2422397"/>
              <a:gd name="connsiteY115" fmla="*/ 198682 h 6858000"/>
              <a:gd name="connsiteX116" fmla="*/ 1971093 w 2422397"/>
              <a:gd name="connsiteY116" fmla="*/ 127747 h 6858000"/>
              <a:gd name="connsiteX117" fmla="*/ 1951841 w 2422397"/>
              <a:gd name="connsiteY117" fmla="*/ 4678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01627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612413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89008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62841 w 2422397"/>
              <a:gd name="connsiteY97" fmla="*/ 1912775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9912 w 2422397"/>
              <a:gd name="connsiteY107" fmla="*/ 775598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8667 w 2422397"/>
              <a:gd name="connsiteY38" fmla="*/ 5430788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78119 w 2422397"/>
              <a:gd name="connsiteY48" fmla="*/ 5302536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44025 w 2422397"/>
              <a:gd name="connsiteY47" fmla="*/ 5308392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40184 w 2422397"/>
              <a:gd name="connsiteY46" fmla="*/ 5323549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849095 w 2422397"/>
              <a:gd name="connsiteY46" fmla="*/ 5305397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6871 w 2422397"/>
              <a:gd name="connsiteY18" fmla="*/ 6192715 h 6858000"/>
              <a:gd name="connsiteX19" fmla="*/ 478259 w 2422397"/>
              <a:gd name="connsiteY19" fmla="*/ 6183918 h 6858000"/>
              <a:gd name="connsiteX20" fmla="*/ 482177 w 2422397"/>
              <a:gd name="connsiteY20" fmla="*/ 6173358 h 6858000"/>
              <a:gd name="connsiteX21" fmla="*/ 482556 w 2422397"/>
              <a:gd name="connsiteY21" fmla="*/ 6173443 h 6858000"/>
              <a:gd name="connsiteX22" fmla="*/ 485673 w 2422397"/>
              <a:gd name="connsiteY22" fmla="*/ 6162875 h 6858000"/>
              <a:gd name="connsiteX23" fmla="*/ 497360 w 2422397"/>
              <a:gd name="connsiteY23" fmla="*/ 6106789 h 6858000"/>
              <a:gd name="connsiteX24" fmla="*/ 547843 w 2422397"/>
              <a:gd name="connsiteY24" fmla="*/ 6075666 h 6858000"/>
              <a:gd name="connsiteX25" fmla="*/ 562259 w 2422397"/>
              <a:gd name="connsiteY25" fmla="*/ 6054865 h 6858000"/>
              <a:gd name="connsiteX26" fmla="*/ 571463 w 2422397"/>
              <a:gd name="connsiteY26" fmla="*/ 6045606 h 6858000"/>
              <a:gd name="connsiteX27" fmla="*/ 573012 w 2422397"/>
              <a:gd name="connsiteY27" fmla="*/ 6046223 h 6858000"/>
              <a:gd name="connsiteX28" fmla="*/ 584071 w 2422397"/>
              <a:gd name="connsiteY28" fmla="*/ 5992286 h 6858000"/>
              <a:gd name="connsiteX29" fmla="*/ 587812 w 2422397"/>
              <a:gd name="connsiteY29" fmla="*/ 5987907 h 6858000"/>
              <a:gd name="connsiteX30" fmla="*/ 592115 w 2422397"/>
              <a:gd name="connsiteY30" fmla="*/ 5949187 h 6858000"/>
              <a:gd name="connsiteX31" fmla="*/ 595889 w 2422397"/>
              <a:gd name="connsiteY31" fmla="*/ 5931081 h 6858000"/>
              <a:gd name="connsiteX32" fmla="*/ 593758 w 2422397"/>
              <a:gd name="connsiteY32" fmla="*/ 5922047 h 6858000"/>
              <a:gd name="connsiteX33" fmla="*/ 600949 w 2422397"/>
              <a:gd name="connsiteY33" fmla="*/ 5897316 h 6858000"/>
              <a:gd name="connsiteX34" fmla="*/ 602981 w 2422397"/>
              <a:gd name="connsiteY34" fmla="*/ 5895955 h 6858000"/>
              <a:gd name="connsiteX35" fmla="*/ 604430 w 2422397"/>
              <a:gd name="connsiteY35" fmla="*/ 5870052 h 6858000"/>
              <a:gd name="connsiteX36" fmla="*/ 600218 w 2422397"/>
              <a:gd name="connsiteY36" fmla="*/ 5841702 h 6858000"/>
              <a:gd name="connsiteX37" fmla="*/ 678370 w 2422397"/>
              <a:gd name="connsiteY37" fmla="*/ 5652188 h 6858000"/>
              <a:gd name="connsiteX38" fmla="*/ 694129 w 2422397"/>
              <a:gd name="connsiteY38" fmla="*/ 5471630 h 6858000"/>
              <a:gd name="connsiteX39" fmla="*/ 723657 w 2422397"/>
              <a:gd name="connsiteY39" fmla="*/ 5356170 h 6858000"/>
              <a:gd name="connsiteX40" fmla="*/ 723661 w 2422397"/>
              <a:gd name="connsiteY40" fmla="*/ 5356076 h 6858000"/>
              <a:gd name="connsiteX41" fmla="*/ 720651 w 2422397"/>
              <a:gd name="connsiteY41" fmla="*/ 5331990 h 6858000"/>
              <a:gd name="connsiteX42" fmla="*/ 725358 w 2422397"/>
              <a:gd name="connsiteY42" fmla="*/ 5309193 h 6858000"/>
              <a:gd name="connsiteX43" fmla="*/ 726926 w 2422397"/>
              <a:gd name="connsiteY43" fmla="*/ 5311182 h 6858000"/>
              <a:gd name="connsiteX44" fmla="*/ 727761 w 2422397"/>
              <a:gd name="connsiteY44" fmla="*/ 5304702 h 6858000"/>
              <a:gd name="connsiteX45" fmla="*/ 732974 w 2422397"/>
              <a:gd name="connsiteY45" fmla="*/ 5303522 h 6858000"/>
              <a:gd name="connsiteX46" fmla="*/ 762873 w 2422397"/>
              <a:gd name="connsiteY46" fmla="*/ 5269094 h 6858000"/>
              <a:gd name="connsiteX47" fmla="*/ 784867 w 2422397"/>
              <a:gd name="connsiteY47" fmla="*/ 5235785 h 6858000"/>
              <a:gd name="connsiteX48" fmla="*/ 796271 w 2422397"/>
              <a:gd name="connsiteY48" fmla="*/ 5175473 h 6858000"/>
              <a:gd name="connsiteX49" fmla="*/ 821529 w 2422397"/>
              <a:gd name="connsiteY49" fmla="*/ 5012929 h 6858000"/>
              <a:gd name="connsiteX50" fmla="*/ 846340 w 2422397"/>
              <a:gd name="connsiteY50" fmla="*/ 4944976 h 6858000"/>
              <a:gd name="connsiteX51" fmla="*/ 840157 w 2422397"/>
              <a:gd name="connsiteY51" fmla="*/ 4872869 h 6858000"/>
              <a:gd name="connsiteX52" fmla="*/ 855718 w 2422397"/>
              <a:gd name="connsiteY52" fmla="*/ 4850916 h 6858000"/>
              <a:gd name="connsiteX53" fmla="*/ 858709 w 2422397"/>
              <a:gd name="connsiteY53" fmla="*/ 4847264 h 6858000"/>
              <a:gd name="connsiteX54" fmla="*/ 863990 w 2422397"/>
              <a:gd name="connsiteY54" fmla="*/ 4829718 h 6858000"/>
              <a:gd name="connsiteX55" fmla="*/ 873842 w 2422397"/>
              <a:gd name="connsiteY55" fmla="*/ 4828439 h 6858000"/>
              <a:gd name="connsiteX56" fmla="*/ 887779 w 2422397"/>
              <a:gd name="connsiteY56" fmla="*/ 4804655 h 6858000"/>
              <a:gd name="connsiteX57" fmla="*/ 893894 w 2422397"/>
              <a:gd name="connsiteY57" fmla="*/ 4777060 h 6858000"/>
              <a:gd name="connsiteX58" fmla="*/ 883546 w 2422397"/>
              <a:gd name="connsiteY58" fmla="*/ 4777089 h 6858000"/>
              <a:gd name="connsiteX59" fmla="*/ 883812 w 2422397"/>
              <a:gd name="connsiteY59" fmla="*/ 4774559 h 6858000"/>
              <a:gd name="connsiteX60" fmla="*/ 903401 w 2422397"/>
              <a:gd name="connsiteY60" fmla="*/ 4679442 h 6858000"/>
              <a:gd name="connsiteX61" fmla="*/ 916253 w 2422397"/>
              <a:gd name="connsiteY61" fmla="*/ 4651970 h 6858000"/>
              <a:gd name="connsiteX62" fmla="*/ 922608 w 2422397"/>
              <a:gd name="connsiteY62" fmla="*/ 4649785 h 6858000"/>
              <a:gd name="connsiteX63" fmla="*/ 924139 w 2422397"/>
              <a:gd name="connsiteY63" fmla="*/ 4631605 h 6858000"/>
              <a:gd name="connsiteX64" fmla="*/ 920872 w 2422397"/>
              <a:gd name="connsiteY64" fmla="*/ 4609075 h 6858000"/>
              <a:gd name="connsiteX65" fmla="*/ 941607 w 2422397"/>
              <a:gd name="connsiteY65" fmla="*/ 4514226 h 6858000"/>
              <a:gd name="connsiteX66" fmla="*/ 957889 w 2422397"/>
              <a:gd name="connsiteY66" fmla="*/ 4481699 h 6858000"/>
              <a:gd name="connsiteX67" fmla="*/ 974975 w 2422397"/>
              <a:gd name="connsiteY67" fmla="*/ 4433921 h 6858000"/>
              <a:gd name="connsiteX68" fmla="*/ 1011638 w 2422397"/>
              <a:gd name="connsiteY68" fmla="*/ 4352312 h 6858000"/>
              <a:gd name="connsiteX69" fmla="*/ 1049579 w 2422397"/>
              <a:gd name="connsiteY69" fmla="*/ 4237953 h 6858000"/>
              <a:gd name="connsiteX70" fmla="*/ 1041314 w 2422397"/>
              <a:gd name="connsiteY70" fmla="*/ 4139706 h 6858000"/>
              <a:gd name="connsiteX71" fmla="*/ 1049328 w 2422397"/>
              <a:gd name="connsiteY71" fmla="*/ 4134671 h 6858000"/>
              <a:gd name="connsiteX72" fmla="*/ 1061133 w 2422397"/>
              <a:gd name="connsiteY72" fmla="*/ 4074160 h 6858000"/>
              <a:gd name="connsiteX73" fmla="*/ 1059121 w 2422397"/>
              <a:gd name="connsiteY73" fmla="*/ 3844497 h 6858000"/>
              <a:gd name="connsiteX74" fmla="*/ 1083386 w 2422397"/>
              <a:gd name="connsiteY74" fmla="*/ 3726730 h 6858000"/>
              <a:gd name="connsiteX75" fmla="*/ 1098990 w 2422397"/>
              <a:gd name="connsiteY75" fmla="*/ 3687782 h 6858000"/>
              <a:gd name="connsiteX76" fmla="*/ 1124701 w 2422397"/>
              <a:gd name="connsiteY76" fmla="*/ 3622348 h 6858000"/>
              <a:gd name="connsiteX77" fmla="*/ 1161137 w 2422397"/>
              <a:gd name="connsiteY77" fmla="*/ 3580464 h 6858000"/>
              <a:gd name="connsiteX78" fmla="*/ 1175812 w 2422397"/>
              <a:gd name="connsiteY78" fmla="*/ 3522969 h 6858000"/>
              <a:gd name="connsiteX79" fmla="*/ 1156951 w 2422397"/>
              <a:gd name="connsiteY79" fmla="*/ 3500538 h 6858000"/>
              <a:gd name="connsiteX80" fmla="*/ 1179877 w 2422397"/>
              <a:gd name="connsiteY80" fmla="*/ 3441984 h 6858000"/>
              <a:gd name="connsiteX81" fmla="*/ 1217096 w 2422397"/>
              <a:gd name="connsiteY81" fmla="*/ 3354156 h 6858000"/>
              <a:gd name="connsiteX82" fmla="*/ 1232811 w 2422397"/>
              <a:gd name="connsiteY82" fmla="*/ 3301153 h 6858000"/>
              <a:gd name="connsiteX83" fmla="*/ 1281985 w 2422397"/>
              <a:gd name="connsiteY83" fmla="*/ 3158933 h 6858000"/>
              <a:gd name="connsiteX84" fmla="*/ 1335997 w 2422397"/>
              <a:gd name="connsiteY84" fmla="*/ 3018423 h 6858000"/>
              <a:gd name="connsiteX85" fmla="*/ 1394864 w 2422397"/>
              <a:gd name="connsiteY85" fmla="*/ 2946152 h 6858000"/>
              <a:gd name="connsiteX86" fmla="*/ 1436360 w 2422397"/>
              <a:gd name="connsiteY86" fmla="*/ 2829469 h 6858000"/>
              <a:gd name="connsiteX87" fmla="*/ 1447242 w 2422397"/>
              <a:gd name="connsiteY87" fmla="*/ 2811546 h 6858000"/>
              <a:gd name="connsiteX88" fmla="*/ 1449881 w 2422397"/>
              <a:gd name="connsiteY88" fmla="*/ 2781535 h 6858000"/>
              <a:gd name="connsiteX89" fmla="*/ 1459218 w 2422397"/>
              <a:gd name="connsiteY89" fmla="*/ 2660724 h 6858000"/>
              <a:gd name="connsiteX90" fmla="*/ 1455455 w 2422397"/>
              <a:gd name="connsiteY90" fmla="*/ 2560980 h 6858000"/>
              <a:gd name="connsiteX91" fmla="*/ 1497362 w 2422397"/>
              <a:gd name="connsiteY91" fmla="*/ 2456303 h 6858000"/>
              <a:gd name="connsiteX92" fmla="*/ 1507343 w 2422397"/>
              <a:gd name="connsiteY92" fmla="*/ 2385923 h 6858000"/>
              <a:gd name="connsiteX93" fmla="*/ 1499931 w 2422397"/>
              <a:gd name="connsiteY93" fmla="*/ 2260635 h 6858000"/>
              <a:gd name="connsiteX94" fmla="*/ 1582995 w 2422397"/>
              <a:gd name="connsiteY94" fmla="*/ 2133393 h 6858000"/>
              <a:gd name="connsiteX95" fmla="*/ 1580647 w 2422397"/>
              <a:gd name="connsiteY95" fmla="*/ 2069584 h 6858000"/>
              <a:gd name="connsiteX96" fmla="*/ 1569289 w 2422397"/>
              <a:gd name="connsiteY96" fmla="*/ 2032263 h 6858000"/>
              <a:gd name="connsiteX97" fmla="*/ 1571917 w 2422397"/>
              <a:gd name="connsiteY97" fmla="*/ 1903700 h 6858000"/>
              <a:gd name="connsiteX98" fmla="*/ 1564944 w 2422397"/>
              <a:gd name="connsiteY98" fmla="*/ 1821321 h 6858000"/>
              <a:gd name="connsiteX99" fmla="*/ 1579022 w 2422397"/>
              <a:gd name="connsiteY99" fmla="*/ 1718757 h 6858000"/>
              <a:gd name="connsiteX100" fmla="*/ 1590196 w 2422397"/>
              <a:gd name="connsiteY100" fmla="*/ 1595914 h 6858000"/>
              <a:gd name="connsiteX101" fmla="*/ 1624363 w 2422397"/>
              <a:gd name="connsiteY101" fmla="*/ 1502483 h 6858000"/>
              <a:gd name="connsiteX102" fmla="*/ 1631539 w 2422397"/>
              <a:gd name="connsiteY102" fmla="*/ 1431520 h 6858000"/>
              <a:gd name="connsiteX103" fmla="*/ 1646296 w 2422397"/>
              <a:gd name="connsiteY103" fmla="*/ 1333057 h 6858000"/>
              <a:gd name="connsiteX104" fmla="*/ 1659787 w 2422397"/>
              <a:gd name="connsiteY104" fmla="*/ 1197540 h 6858000"/>
              <a:gd name="connsiteX105" fmla="*/ 1706993 w 2422397"/>
              <a:gd name="connsiteY105" fmla="*/ 1104797 h 6858000"/>
              <a:gd name="connsiteX106" fmla="*/ 1777273 w 2422397"/>
              <a:gd name="connsiteY106" fmla="*/ 916268 h 6858000"/>
              <a:gd name="connsiteX107" fmla="*/ 1850836 w 2422397"/>
              <a:gd name="connsiteY107" fmla="*/ 802826 h 6858000"/>
              <a:gd name="connsiteX108" fmla="*/ 1911831 w 2422397"/>
              <a:gd name="connsiteY108" fmla="*/ 696577 h 6858000"/>
              <a:gd name="connsiteX109" fmla="*/ 1942209 w 2422397"/>
              <a:gd name="connsiteY109" fmla="*/ 575807 h 6858000"/>
              <a:gd name="connsiteX110" fmla="*/ 1951374 w 2422397"/>
              <a:gd name="connsiteY110" fmla="*/ 556682 h 6858000"/>
              <a:gd name="connsiteX111" fmla="*/ 1951170 w 2422397"/>
              <a:gd name="connsiteY111" fmla="*/ 526639 h 6858000"/>
              <a:gd name="connsiteX112" fmla="*/ 1949059 w 2422397"/>
              <a:gd name="connsiteY112" fmla="*/ 405872 h 6858000"/>
              <a:gd name="connsiteX113" fmla="*/ 1935866 w 2422397"/>
              <a:gd name="connsiteY113" fmla="*/ 307622 h 6858000"/>
              <a:gd name="connsiteX114" fmla="*/ 1967790 w 2422397"/>
              <a:gd name="connsiteY114" fmla="*/ 198682 h 6858000"/>
              <a:gd name="connsiteX115" fmla="*/ 1971093 w 2422397"/>
              <a:gd name="connsiteY115" fmla="*/ 127747 h 6858000"/>
              <a:gd name="connsiteX116" fmla="*/ 1951841 w 2422397"/>
              <a:gd name="connsiteY116" fmla="*/ 4678 h 6858000"/>
              <a:gd name="connsiteX117" fmla="*/ 1953649 w 2422397"/>
              <a:gd name="connsiteY11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411681 w 2422397"/>
              <a:gd name="connsiteY15" fmla="*/ 6232635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0822 w 2422397"/>
              <a:gd name="connsiteY17" fmla="*/ 6213220 h 6858000"/>
              <a:gd name="connsiteX18" fmla="*/ 478259 w 2422397"/>
              <a:gd name="connsiteY18" fmla="*/ 6183918 h 6858000"/>
              <a:gd name="connsiteX19" fmla="*/ 482177 w 2422397"/>
              <a:gd name="connsiteY19" fmla="*/ 6173358 h 6858000"/>
              <a:gd name="connsiteX20" fmla="*/ 482556 w 2422397"/>
              <a:gd name="connsiteY20" fmla="*/ 6173443 h 6858000"/>
              <a:gd name="connsiteX21" fmla="*/ 485673 w 2422397"/>
              <a:gd name="connsiteY21" fmla="*/ 6162875 h 6858000"/>
              <a:gd name="connsiteX22" fmla="*/ 497360 w 2422397"/>
              <a:gd name="connsiteY22" fmla="*/ 6106789 h 6858000"/>
              <a:gd name="connsiteX23" fmla="*/ 547843 w 2422397"/>
              <a:gd name="connsiteY23" fmla="*/ 6075666 h 6858000"/>
              <a:gd name="connsiteX24" fmla="*/ 562259 w 2422397"/>
              <a:gd name="connsiteY24" fmla="*/ 6054865 h 6858000"/>
              <a:gd name="connsiteX25" fmla="*/ 571463 w 2422397"/>
              <a:gd name="connsiteY25" fmla="*/ 6045606 h 6858000"/>
              <a:gd name="connsiteX26" fmla="*/ 573012 w 2422397"/>
              <a:gd name="connsiteY26" fmla="*/ 6046223 h 6858000"/>
              <a:gd name="connsiteX27" fmla="*/ 584071 w 2422397"/>
              <a:gd name="connsiteY27" fmla="*/ 5992286 h 6858000"/>
              <a:gd name="connsiteX28" fmla="*/ 587812 w 2422397"/>
              <a:gd name="connsiteY28" fmla="*/ 5987907 h 6858000"/>
              <a:gd name="connsiteX29" fmla="*/ 592115 w 2422397"/>
              <a:gd name="connsiteY29" fmla="*/ 5949187 h 6858000"/>
              <a:gd name="connsiteX30" fmla="*/ 595889 w 2422397"/>
              <a:gd name="connsiteY30" fmla="*/ 5931081 h 6858000"/>
              <a:gd name="connsiteX31" fmla="*/ 593758 w 2422397"/>
              <a:gd name="connsiteY31" fmla="*/ 5922047 h 6858000"/>
              <a:gd name="connsiteX32" fmla="*/ 600949 w 2422397"/>
              <a:gd name="connsiteY32" fmla="*/ 5897316 h 6858000"/>
              <a:gd name="connsiteX33" fmla="*/ 602981 w 2422397"/>
              <a:gd name="connsiteY33" fmla="*/ 5895955 h 6858000"/>
              <a:gd name="connsiteX34" fmla="*/ 604430 w 2422397"/>
              <a:gd name="connsiteY34" fmla="*/ 5870052 h 6858000"/>
              <a:gd name="connsiteX35" fmla="*/ 600218 w 2422397"/>
              <a:gd name="connsiteY35" fmla="*/ 5841702 h 6858000"/>
              <a:gd name="connsiteX36" fmla="*/ 678370 w 2422397"/>
              <a:gd name="connsiteY36" fmla="*/ 5652188 h 6858000"/>
              <a:gd name="connsiteX37" fmla="*/ 694129 w 2422397"/>
              <a:gd name="connsiteY37" fmla="*/ 5471630 h 6858000"/>
              <a:gd name="connsiteX38" fmla="*/ 723657 w 2422397"/>
              <a:gd name="connsiteY38" fmla="*/ 5356170 h 6858000"/>
              <a:gd name="connsiteX39" fmla="*/ 723661 w 2422397"/>
              <a:gd name="connsiteY39" fmla="*/ 5356076 h 6858000"/>
              <a:gd name="connsiteX40" fmla="*/ 720651 w 2422397"/>
              <a:gd name="connsiteY40" fmla="*/ 5331990 h 6858000"/>
              <a:gd name="connsiteX41" fmla="*/ 725358 w 2422397"/>
              <a:gd name="connsiteY41" fmla="*/ 5309193 h 6858000"/>
              <a:gd name="connsiteX42" fmla="*/ 726926 w 2422397"/>
              <a:gd name="connsiteY42" fmla="*/ 5311182 h 6858000"/>
              <a:gd name="connsiteX43" fmla="*/ 727761 w 2422397"/>
              <a:gd name="connsiteY43" fmla="*/ 5304702 h 6858000"/>
              <a:gd name="connsiteX44" fmla="*/ 732974 w 2422397"/>
              <a:gd name="connsiteY44" fmla="*/ 5303522 h 6858000"/>
              <a:gd name="connsiteX45" fmla="*/ 762873 w 2422397"/>
              <a:gd name="connsiteY45" fmla="*/ 5269094 h 6858000"/>
              <a:gd name="connsiteX46" fmla="*/ 784867 w 2422397"/>
              <a:gd name="connsiteY46" fmla="*/ 5235785 h 6858000"/>
              <a:gd name="connsiteX47" fmla="*/ 796271 w 2422397"/>
              <a:gd name="connsiteY47" fmla="*/ 5175473 h 6858000"/>
              <a:gd name="connsiteX48" fmla="*/ 821529 w 2422397"/>
              <a:gd name="connsiteY48" fmla="*/ 5012929 h 6858000"/>
              <a:gd name="connsiteX49" fmla="*/ 846340 w 2422397"/>
              <a:gd name="connsiteY49" fmla="*/ 4944976 h 6858000"/>
              <a:gd name="connsiteX50" fmla="*/ 840157 w 2422397"/>
              <a:gd name="connsiteY50" fmla="*/ 4872869 h 6858000"/>
              <a:gd name="connsiteX51" fmla="*/ 855718 w 2422397"/>
              <a:gd name="connsiteY51" fmla="*/ 4850916 h 6858000"/>
              <a:gd name="connsiteX52" fmla="*/ 858709 w 2422397"/>
              <a:gd name="connsiteY52" fmla="*/ 4847264 h 6858000"/>
              <a:gd name="connsiteX53" fmla="*/ 863990 w 2422397"/>
              <a:gd name="connsiteY53" fmla="*/ 4829718 h 6858000"/>
              <a:gd name="connsiteX54" fmla="*/ 873842 w 2422397"/>
              <a:gd name="connsiteY54" fmla="*/ 4828439 h 6858000"/>
              <a:gd name="connsiteX55" fmla="*/ 887779 w 2422397"/>
              <a:gd name="connsiteY55" fmla="*/ 4804655 h 6858000"/>
              <a:gd name="connsiteX56" fmla="*/ 893894 w 2422397"/>
              <a:gd name="connsiteY56" fmla="*/ 4777060 h 6858000"/>
              <a:gd name="connsiteX57" fmla="*/ 883546 w 2422397"/>
              <a:gd name="connsiteY57" fmla="*/ 4777089 h 6858000"/>
              <a:gd name="connsiteX58" fmla="*/ 883812 w 2422397"/>
              <a:gd name="connsiteY58" fmla="*/ 4774559 h 6858000"/>
              <a:gd name="connsiteX59" fmla="*/ 903401 w 2422397"/>
              <a:gd name="connsiteY59" fmla="*/ 4679442 h 6858000"/>
              <a:gd name="connsiteX60" fmla="*/ 916253 w 2422397"/>
              <a:gd name="connsiteY60" fmla="*/ 4651970 h 6858000"/>
              <a:gd name="connsiteX61" fmla="*/ 922608 w 2422397"/>
              <a:gd name="connsiteY61" fmla="*/ 4649785 h 6858000"/>
              <a:gd name="connsiteX62" fmla="*/ 924139 w 2422397"/>
              <a:gd name="connsiteY62" fmla="*/ 4631605 h 6858000"/>
              <a:gd name="connsiteX63" fmla="*/ 920872 w 2422397"/>
              <a:gd name="connsiteY63" fmla="*/ 4609075 h 6858000"/>
              <a:gd name="connsiteX64" fmla="*/ 941607 w 2422397"/>
              <a:gd name="connsiteY64" fmla="*/ 4514226 h 6858000"/>
              <a:gd name="connsiteX65" fmla="*/ 957889 w 2422397"/>
              <a:gd name="connsiteY65" fmla="*/ 4481699 h 6858000"/>
              <a:gd name="connsiteX66" fmla="*/ 974975 w 2422397"/>
              <a:gd name="connsiteY66" fmla="*/ 4433921 h 6858000"/>
              <a:gd name="connsiteX67" fmla="*/ 1011638 w 2422397"/>
              <a:gd name="connsiteY67" fmla="*/ 4352312 h 6858000"/>
              <a:gd name="connsiteX68" fmla="*/ 1049579 w 2422397"/>
              <a:gd name="connsiteY68" fmla="*/ 4237953 h 6858000"/>
              <a:gd name="connsiteX69" fmla="*/ 1041314 w 2422397"/>
              <a:gd name="connsiteY69" fmla="*/ 4139706 h 6858000"/>
              <a:gd name="connsiteX70" fmla="*/ 1049328 w 2422397"/>
              <a:gd name="connsiteY70" fmla="*/ 4134671 h 6858000"/>
              <a:gd name="connsiteX71" fmla="*/ 1061133 w 2422397"/>
              <a:gd name="connsiteY71" fmla="*/ 4074160 h 6858000"/>
              <a:gd name="connsiteX72" fmla="*/ 1059121 w 2422397"/>
              <a:gd name="connsiteY72" fmla="*/ 3844497 h 6858000"/>
              <a:gd name="connsiteX73" fmla="*/ 1083386 w 2422397"/>
              <a:gd name="connsiteY73" fmla="*/ 3726730 h 6858000"/>
              <a:gd name="connsiteX74" fmla="*/ 1098990 w 2422397"/>
              <a:gd name="connsiteY74" fmla="*/ 3687782 h 6858000"/>
              <a:gd name="connsiteX75" fmla="*/ 1124701 w 2422397"/>
              <a:gd name="connsiteY75" fmla="*/ 3622348 h 6858000"/>
              <a:gd name="connsiteX76" fmla="*/ 1161137 w 2422397"/>
              <a:gd name="connsiteY76" fmla="*/ 3580464 h 6858000"/>
              <a:gd name="connsiteX77" fmla="*/ 1175812 w 2422397"/>
              <a:gd name="connsiteY77" fmla="*/ 3522969 h 6858000"/>
              <a:gd name="connsiteX78" fmla="*/ 1156951 w 2422397"/>
              <a:gd name="connsiteY78" fmla="*/ 3500538 h 6858000"/>
              <a:gd name="connsiteX79" fmla="*/ 1179877 w 2422397"/>
              <a:gd name="connsiteY79" fmla="*/ 3441984 h 6858000"/>
              <a:gd name="connsiteX80" fmla="*/ 1217096 w 2422397"/>
              <a:gd name="connsiteY80" fmla="*/ 3354156 h 6858000"/>
              <a:gd name="connsiteX81" fmla="*/ 1232811 w 2422397"/>
              <a:gd name="connsiteY81" fmla="*/ 3301153 h 6858000"/>
              <a:gd name="connsiteX82" fmla="*/ 1281985 w 2422397"/>
              <a:gd name="connsiteY82" fmla="*/ 3158933 h 6858000"/>
              <a:gd name="connsiteX83" fmla="*/ 1335997 w 2422397"/>
              <a:gd name="connsiteY83" fmla="*/ 3018423 h 6858000"/>
              <a:gd name="connsiteX84" fmla="*/ 1394864 w 2422397"/>
              <a:gd name="connsiteY84" fmla="*/ 2946152 h 6858000"/>
              <a:gd name="connsiteX85" fmla="*/ 1436360 w 2422397"/>
              <a:gd name="connsiteY85" fmla="*/ 2829469 h 6858000"/>
              <a:gd name="connsiteX86" fmla="*/ 1447242 w 2422397"/>
              <a:gd name="connsiteY86" fmla="*/ 2811546 h 6858000"/>
              <a:gd name="connsiteX87" fmla="*/ 1449881 w 2422397"/>
              <a:gd name="connsiteY87" fmla="*/ 2781535 h 6858000"/>
              <a:gd name="connsiteX88" fmla="*/ 1459218 w 2422397"/>
              <a:gd name="connsiteY88" fmla="*/ 2660724 h 6858000"/>
              <a:gd name="connsiteX89" fmla="*/ 1455455 w 2422397"/>
              <a:gd name="connsiteY89" fmla="*/ 2560980 h 6858000"/>
              <a:gd name="connsiteX90" fmla="*/ 1497362 w 2422397"/>
              <a:gd name="connsiteY90" fmla="*/ 2456303 h 6858000"/>
              <a:gd name="connsiteX91" fmla="*/ 1507343 w 2422397"/>
              <a:gd name="connsiteY91" fmla="*/ 2385923 h 6858000"/>
              <a:gd name="connsiteX92" fmla="*/ 1499931 w 2422397"/>
              <a:gd name="connsiteY92" fmla="*/ 2260635 h 6858000"/>
              <a:gd name="connsiteX93" fmla="*/ 1582995 w 2422397"/>
              <a:gd name="connsiteY93" fmla="*/ 2133393 h 6858000"/>
              <a:gd name="connsiteX94" fmla="*/ 1580647 w 2422397"/>
              <a:gd name="connsiteY94" fmla="*/ 2069584 h 6858000"/>
              <a:gd name="connsiteX95" fmla="*/ 1569289 w 2422397"/>
              <a:gd name="connsiteY95" fmla="*/ 2032263 h 6858000"/>
              <a:gd name="connsiteX96" fmla="*/ 1571917 w 2422397"/>
              <a:gd name="connsiteY96" fmla="*/ 1903700 h 6858000"/>
              <a:gd name="connsiteX97" fmla="*/ 1564944 w 2422397"/>
              <a:gd name="connsiteY97" fmla="*/ 1821321 h 6858000"/>
              <a:gd name="connsiteX98" fmla="*/ 1579022 w 2422397"/>
              <a:gd name="connsiteY98" fmla="*/ 1718757 h 6858000"/>
              <a:gd name="connsiteX99" fmla="*/ 1590196 w 2422397"/>
              <a:gd name="connsiteY99" fmla="*/ 1595914 h 6858000"/>
              <a:gd name="connsiteX100" fmla="*/ 1624363 w 2422397"/>
              <a:gd name="connsiteY100" fmla="*/ 1502483 h 6858000"/>
              <a:gd name="connsiteX101" fmla="*/ 1631539 w 2422397"/>
              <a:gd name="connsiteY101" fmla="*/ 1431520 h 6858000"/>
              <a:gd name="connsiteX102" fmla="*/ 1646296 w 2422397"/>
              <a:gd name="connsiteY102" fmla="*/ 1333057 h 6858000"/>
              <a:gd name="connsiteX103" fmla="*/ 1659787 w 2422397"/>
              <a:gd name="connsiteY103" fmla="*/ 1197540 h 6858000"/>
              <a:gd name="connsiteX104" fmla="*/ 1706993 w 2422397"/>
              <a:gd name="connsiteY104" fmla="*/ 1104797 h 6858000"/>
              <a:gd name="connsiteX105" fmla="*/ 1777273 w 2422397"/>
              <a:gd name="connsiteY105" fmla="*/ 916268 h 6858000"/>
              <a:gd name="connsiteX106" fmla="*/ 1850836 w 2422397"/>
              <a:gd name="connsiteY106" fmla="*/ 802826 h 6858000"/>
              <a:gd name="connsiteX107" fmla="*/ 1911831 w 2422397"/>
              <a:gd name="connsiteY107" fmla="*/ 696577 h 6858000"/>
              <a:gd name="connsiteX108" fmla="*/ 1942209 w 2422397"/>
              <a:gd name="connsiteY108" fmla="*/ 575807 h 6858000"/>
              <a:gd name="connsiteX109" fmla="*/ 1951374 w 2422397"/>
              <a:gd name="connsiteY109" fmla="*/ 556682 h 6858000"/>
              <a:gd name="connsiteX110" fmla="*/ 1951170 w 2422397"/>
              <a:gd name="connsiteY110" fmla="*/ 526639 h 6858000"/>
              <a:gd name="connsiteX111" fmla="*/ 1949059 w 2422397"/>
              <a:gd name="connsiteY111" fmla="*/ 405872 h 6858000"/>
              <a:gd name="connsiteX112" fmla="*/ 1935866 w 2422397"/>
              <a:gd name="connsiteY112" fmla="*/ 307622 h 6858000"/>
              <a:gd name="connsiteX113" fmla="*/ 1967790 w 2422397"/>
              <a:gd name="connsiteY113" fmla="*/ 198682 h 6858000"/>
              <a:gd name="connsiteX114" fmla="*/ 1971093 w 2422397"/>
              <a:gd name="connsiteY114" fmla="*/ 127747 h 6858000"/>
              <a:gd name="connsiteX115" fmla="*/ 1951841 w 2422397"/>
              <a:gd name="connsiteY115" fmla="*/ 4678 h 6858000"/>
              <a:gd name="connsiteX116" fmla="*/ 1953649 w 2422397"/>
              <a:gd name="connsiteY11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6663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497360 w 2422397"/>
              <a:gd name="connsiteY21" fmla="*/ 6106789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00218 w 2422397"/>
              <a:gd name="connsiteY34" fmla="*/ 5841702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82995 w 2422397"/>
              <a:gd name="connsiteY92" fmla="*/ 2133393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80647 w 2422397"/>
              <a:gd name="connsiteY93" fmla="*/ 2069584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9289 w 2422397"/>
              <a:gd name="connsiteY94" fmla="*/ 2032263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499931 w 2422397"/>
              <a:gd name="connsiteY91" fmla="*/ 2260635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35866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59787 w 2422397"/>
              <a:gd name="connsiteY102" fmla="*/ 1197540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0282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41607 w 2422397"/>
              <a:gd name="connsiteY63" fmla="*/ 4514226 h 6858000"/>
              <a:gd name="connsiteX64" fmla="*/ 957889 w 2422397"/>
              <a:gd name="connsiteY64" fmla="*/ 4481699 h 6858000"/>
              <a:gd name="connsiteX65" fmla="*/ 974975 w 2422397"/>
              <a:gd name="connsiteY65" fmla="*/ 4433921 h 6858000"/>
              <a:gd name="connsiteX66" fmla="*/ 1011638 w 2422397"/>
              <a:gd name="connsiteY66" fmla="*/ 4352312 h 6858000"/>
              <a:gd name="connsiteX67" fmla="*/ 1049579 w 2422397"/>
              <a:gd name="connsiteY67" fmla="*/ 4237953 h 6858000"/>
              <a:gd name="connsiteX68" fmla="*/ 1041314 w 2422397"/>
              <a:gd name="connsiteY68" fmla="*/ 4139706 h 6858000"/>
              <a:gd name="connsiteX69" fmla="*/ 1049328 w 2422397"/>
              <a:gd name="connsiteY69" fmla="*/ 4134671 h 6858000"/>
              <a:gd name="connsiteX70" fmla="*/ 1061133 w 2422397"/>
              <a:gd name="connsiteY70" fmla="*/ 4074160 h 6858000"/>
              <a:gd name="connsiteX71" fmla="*/ 1059121 w 2422397"/>
              <a:gd name="connsiteY71" fmla="*/ 3844497 h 6858000"/>
              <a:gd name="connsiteX72" fmla="*/ 1083386 w 2422397"/>
              <a:gd name="connsiteY72" fmla="*/ 3726730 h 6858000"/>
              <a:gd name="connsiteX73" fmla="*/ 1098990 w 2422397"/>
              <a:gd name="connsiteY73" fmla="*/ 3687782 h 6858000"/>
              <a:gd name="connsiteX74" fmla="*/ 1124701 w 2422397"/>
              <a:gd name="connsiteY74" fmla="*/ 3622348 h 6858000"/>
              <a:gd name="connsiteX75" fmla="*/ 1161137 w 2422397"/>
              <a:gd name="connsiteY75" fmla="*/ 3580464 h 6858000"/>
              <a:gd name="connsiteX76" fmla="*/ 1175812 w 2422397"/>
              <a:gd name="connsiteY76" fmla="*/ 3522969 h 6858000"/>
              <a:gd name="connsiteX77" fmla="*/ 1156951 w 2422397"/>
              <a:gd name="connsiteY77" fmla="*/ 3500538 h 6858000"/>
              <a:gd name="connsiteX78" fmla="*/ 1179877 w 2422397"/>
              <a:gd name="connsiteY78" fmla="*/ 3441984 h 6858000"/>
              <a:gd name="connsiteX79" fmla="*/ 1217096 w 2422397"/>
              <a:gd name="connsiteY79" fmla="*/ 3354156 h 6858000"/>
              <a:gd name="connsiteX80" fmla="*/ 1232811 w 2422397"/>
              <a:gd name="connsiteY80" fmla="*/ 3301153 h 6858000"/>
              <a:gd name="connsiteX81" fmla="*/ 1281985 w 2422397"/>
              <a:gd name="connsiteY81" fmla="*/ 3158933 h 6858000"/>
              <a:gd name="connsiteX82" fmla="*/ 1335997 w 2422397"/>
              <a:gd name="connsiteY82" fmla="*/ 3018423 h 6858000"/>
              <a:gd name="connsiteX83" fmla="*/ 1394864 w 2422397"/>
              <a:gd name="connsiteY83" fmla="*/ 2946152 h 6858000"/>
              <a:gd name="connsiteX84" fmla="*/ 1436360 w 2422397"/>
              <a:gd name="connsiteY84" fmla="*/ 2829469 h 6858000"/>
              <a:gd name="connsiteX85" fmla="*/ 1447242 w 2422397"/>
              <a:gd name="connsiteY85" fmla="*/ 2811546 h 6858000"/>
              <a:gd name="connsiteX86" fmla="*/ 1449881 w 2422397"/>
              <a:gd name="connsiteY86" fmla="*/ 2781535 h 6858000"/>
              <a:gd name="connsiteX87" fmla="*/ 1459218 w 2422397"/>
              <a:gd name="connsiteY87" fmla="*/ 2660724 h 6858000"/>
              <a:gd name="connsiteX88" fmla="*/ 1455455 w 2422397"/>
              <a:gd name="connsiteY88" fmla="*/ 2560980 h 6858000"/>
              <a:gd name="connsiteX89" fmla="*/ 1497362 w 2422397"/>
              <a:gd name="connsiteY89" fmla="*/ 2456303 h 6858000"/>
              <a:gd name="connsiteX90" fmla="*/ 1507343 w 2422397"/>
              <a:gd name="connsiteY90" fmla="*/ 2385923 h 6858000"/>
              <a:gd name="connsiteX91" fmla="*/ 1540772 w 2422397"/>
              <a:gd name="connsiteY91" fmla="*/ 2256097 h 6858000"/>
              <a:gd name="connsiteX92" fmla="*/ 1569381 w 2422397"/>
              <a:gd name="connsiteY92" fmla="*/ 2165158 h 6858000"/>
              <a:gd name="connsiteX93" fmla="*/ 1576109 w 2422397"/>
              <a:gd name="connsiteY93" fmla="*/ 2078660 h 6858000"/>
              <a:gd name="connsiteX94" fmla="*/ 1564751 w 2422397"/>
              <a:gd name="connsiteY94" fmla="*/ 2009574 h 6858000"/>
              <a:gd name="connsiteX95" fmla="*/ 1571917 w 2422397"/>
              <a:gd name="connsiteY95" fmla="*/ 1903700 h 6858000"/>
              <a:gd name="connsiteX96" fmla="*/ 1564944 w 2422397"/>
              <a:gd name="connsiteY96" fmla="*/ 1821321 h 6858000"/>
              <a:gd name="connsiteX97" fmla="*/ 1579022 w 2422397"/>
              <a:gd name="connsiteY97" fmla="*/ 1718757 h 6858000"/>
              <a:gd name="connsiteX98" fmla="*/ 1590196 w 2422397"/>
              <a:gd name="connsiteY98" fmla="*/ 1595914 h 6858000"/>
              <a:gd name="connsiteX99" fmla="*/ 1624363 w 2422397"/>
              <a:gd name="connsiteY99" fmla="*/ 1502483 h 6858000"/>
              <a:gd name="connsiteX100" fmla="*/ 1631539 w 2422397"/>
              <a:gd name="connsiteY100" fmla="*/ 1431520 h 6858000"/>
              <a:gd name="connsiteX101" fmla="*/ 1646296 w 2422397"/>
              <a:gd name="connsiteY101" fmla="*/ 1333057 h 6858000"/>
              <a:gd name="connsiteX102" fmla="*/ 1696091 w 2422397"/>
              <a:gd name="connsiteY102" fmla="*/ 1202078 h 6858000"/>
              <a:gd name="connsiteX103" fmla="*/ 1706993 w 2422397"/>
              <a:gd name="connsiteY103" fmla="*/ 1104797 h 6858000"/>
              <a:gd name="connsiteX104" fmla="*/ 1777273 w 2422397"/>
              <a:gd name="connsiteY104" fmla="*/ 916268 h 6858000"/>
              <a:gd name="connsiteX105" fmla="*/ 1850836 w 2422397"/>
              <a:gd name="connsiteY105" fmla="*/ 825516 h 6858000"/>
              <a:gd name="connsiteX106" fmla="*/ 1911831 w 2422397"/>
              <a:gd name="connsiteY106" fmla="*/ 696577 h 6858000"/>
              <a:gd name="connsiteX107" fmla="*/ 1942209 w 2422397"/>
              <a:gd name="connsiteY107" fmla="*/ 575807 h 6858000"/>
              <a:gd name="connsiteX108" fmla="*/ 1951374 w 2422397"/>
              <a:gd name="connsiteY108" fmla="*/ 556682 h 6858000"/>
              <a:gd name="connsiteX109" fmla="*/ 1951170 w 2422397"/>
              <a:gd name="connsiteY109" fmla="*/ 526639 h 6858000"/>
              <a:gd name="connsiteX110" fmla="*/ 1949059 w 2422397"/>
              <a:gd name="connsiteY110" fmla="*/ 405872 h 6858000"/>
              <a:gd name="connsiteX111" fmla="*/ 1954018 w 2422397"/>
              <a:gd name="connsiteY111" fmla="*/ 307622 h 6858000"/>
              <a:gd name="connsiteX112" fmla="*/ 1967790 w 2422397"/>
              <a:gd name="connsiteY112" fmla="*/ 198682 h 6858000"/>
              <a:gd name="connsiteX113" fmla="*/ 1971093 w 2422397"/>
              <a:gd name="connsiteY113" fmla="*/ 127747 h 6858000"/>
              <a:gd name="connsiteX114" fmla="*/ 1951841 w 2422397"/>
              <a:gd name="connsiteY114" fmla="*/ 4678 h 6858000"/>
              <a:gd name="connsiteX115" fmla="*/ 1953649 w 2422397"/>
              <a:gd name="connsiteY11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20872 w 2422397"/>
              <a:gd name="connsiteY62" fmla="*/ 4609075 h 6858000"/>
              <a:gd name="connsiteX63" fmla="*/ 957889 w 2422397"/>
              <a:gd name="connsiteY63" fmla="*/ 4481699 h 6858000"/>
              <a:gd name="connsiteX64" fmla="*/ 974975 w 2422397"/>
              <a:gd name="connsiteY64" fmla="*/ 4433921 h 6858000"/>
              <a:gd name="connsiteX65" fmla="*/ 1011638 w 2422397"/>
              <a:gd name="connsiteY65" fmla="*/ 4352312 h 6858000"/>
              <a:gd name="connsiteX66" fmla="*/ 1049579 w 2422397"/>
              <a:gd name="connsiteY66" fmla="*/ 4237953 h 6858000"/>
              <a:gd name="connsiteX67" fmla="*/ 1041314 w 2422397"/>
              <a:gd name="connsiteY67" fmla="*/ 4139706 h 6858000"/>
              <a:gd name="connsiteX68" fmla="*/ 1049328 w 2422397"/>
              <a:gd name="connsiteY68" fmla="*/ 4134671 h 6858000"/>
              <a:gd name="connsiteX69" fmla="*/ 1061133 w 2422397"/>
              <a:gd name="connsiteY69" fmla="*/ 4074160 h 6858000"/>
              <a:gd name="connsiteX70" fmla="*/ 1059121 w 2422397"/>
              <a:gd name="connsiteY70" fmla="*/ 3844497 h 6858000"/>
              <a:gd name="connsiteX71" fmla="*/ 1083386 w 2422397"/>
              <a:gd name="connsiteY71" fmla="*/ 3726730 h 6858000"/>
              <a:gd name="connsiteX72" fmla="*/ 1098990 w 2422397"/>
              <a:gd name="connsiteY72" fmla="*/ 3687782 h 6858000"/>
              <a:gd name="connsiteX73" fmla="*/ 1124701 w 2422397"/>
              <a:gd name="connsiteY73" fmla="*/ 3622348 h 6858000"/>
              <a:gd name="connsiteX74" fmla="*/ 1161137 w 2422397"/>
              <a:gd name="connsiteY74" fmla="*/ 3580464 h 6858000"/>
              <a:gd name="connsiteX75" fmla="*/ 1175812 w 2422397"/>
              <a:gd name="connsiteY75" fmla="*/ 3522969 h 6858000"/>
              <a:gd name="connsiteX76" fmla="*/ 1156951 w 2422397"/>
              <a:gd name="connsiteY76" fmla="*/ 3500538 h 6858000"/>
              <a:gd name="connsiteX77" fmla="*/ 1179877 w 2422397"/>
              <a:gd name="connsiteY77" fmla="*/ 3441984 h 6858000"/>
              <a:gd name="connsiteX78" fmla="*/ 1217096 w 2422397"/>
              <a:gd name="connsiteY78" fmla="*/ 3354156 h 6858000"/>
              <a:gd name="connsiteX79" fmla="*/ 1232811 w 2422397"/>
              <a:gd name="connsiteY79" fmla="*/ 3301153 h 6858000"/>
              <a:gd name="connsiteX80" fmla="*/ 1281985 w 2422397"/>
              <a:gd name="connsiteY80" fmla="*/ 3158933 h 6858000"/>
              <a:gd name="connsiteX81" fmla="*/ 1335997 w 2422397"/>
              <a:gd name="connsiteY81" fmla="*/ 3018423 h 6858000"/>
              <a:gd name="connsiteX82" fmla="*/ 1394864 w 2422397"/>
              <a:gd name="connsiteY82" fmla="*/ 2946152 h 6858000"/>
              <a:gd name="connsiteX83" fmla="*/ 1436360 w 2422397"/>
              <a:gd name="connsiteY83" fmla="*/ 2829469 h 6858000"/>
              <a:gd name="connsiteX84" fmla="*/ 1447242 w 2422397"/>
              <a:gd name="connsiteY84" fmla="*/ 2811546 h 6858000"/>
              <a:gd name="connsiteX85" fmla="*/ 1449881 w 2422397"/>
              <a:gd name="connsiteY85" fmla="*/ 2781535 h 6858000"/>
              <a:gd name="connsiteX86" fmla="*/ 1459218 w 2422397"/>
              <a:gd name="connsiteY86" fmla="*/ 2660724 h 6858000"/>
              <a:gd name="connsiteX87" fmla="*/ 1455455 w 2422397"/>
              <a:gd name="connsiteY87" fmla="*/ 2560980 h 6858000"/>
              <a:gd name="connsiteX88" fmla="*/ 1497362 w 2422397"/>
              <a:gd name="connsiteY88" fmla="*/ 2456303 h 6858000"/>
              <a:gd name="connsiteX89" fmla="*/ 1507343 w 2422397"/>
              <a:gd name="connsiteY89" fmla="*/ 2385923 h 6858000"/>
              <a:gd name="connsiteX90" fmla="*/ 1540772 w 2422397"/>
              <a:gd name="connsiteY90" fmla="*/ 2256097 h 6858000"/>
              <a:gd name="connsiteX91" fmla="*/ 1569381 w 2422397"/>
              <a:gd name="connsiteY91" fmla="*/ 2165158 h 6858000"/>
              <a:gd name="connsiteX92" fmla="*/ 1576109 w 2422397"/>
              <a:gd name="connsiteY92" fmla="*/ 2078660 h 6858000"/>
              <a:gd name="connsiteX93" fmla="*/ 1564751 w 2422397"/>
              <a:gd name="connsiteY93" fmla="*/ 2009574 h 6858000"/>
              <a:gd name="connsiteX94" fmla="*/ 1571917 w 2422397"/>
              <a:gd name="connsiteY94" fmla="*/ 1903700 h 6858000"/>
              <a:gd name="connsiteX95" fmla="*/ 1564944 w 2422397"/>
              <a:gd name="connsiteY95" fmla="*/ 1821321 h 6858000"/>
              <a:gd name="connsiteX96" fmla="*/ 1579022 w 2422397"/>
              <a:gd name="connsiteY96" fmla="*/ 1718757 h 6858000"/>
              <a:gd name="connsiteX97" fmla="*/ 1590196 w 2422397"/>
              <a:gd name="connsiteY97" fmla="*/ 1595914 h 6858000"/>
              <a:gd name="connsiteX98" fmla="*/ 1624363 w 2422397"/>
              <a:gd name="connsiteY98" fmla="*/ 1502483 h 6858000"/>
              <a:gd name="connsiteX99" fmla="*/ 1631539 w 2422397"/>
              <a:gd name="connsiteY99" fmla="*/ 1431520 h 6858000"/>
              <a:gd name="connsiteX100" fmla="*/ 1646296 w 2422397"/>
              <a:gd name="connsiteY100" fmla="*/ 1333057 h 6858000"/>
              <a:gd name="connsiteX101" fmla="*/ 1696091 w 2422397"/>
              <a:gd name="connsiteY101" fmla="*/ 1202078 h 6858000"/>
              <a:gd name="connsiteX102" fmla="*/ 1706993 w 2422397"/>
              <a:gd name="connsiteY102" fmla="*/ 1104797 h 6858000"/>
              <a:gd name="connsiteX103" fmla="*/ 1777273 w 2422397"/>
              <a:gd name="connsiteY103" fmla="*/ 916268 h 6858000"/>
              <a:gd name="connsiteX104" fmla="*/ 1850836 w 2422397"/>
              <a:gd name="connsiteY104" fmla="*/ 825516 h 6858000"/>
              <a:gd name="connsiteX105" fmla="*/ 1911831 w 2422397"/>
              <a:gd name="connsiteY105" fmla="*/ 696577 h 6858000"/>
              <a:gd name="connsiteX106" fmla="*/ 1942209 w 2422397"/>
              <a:gd name="connsiteY106" fmla="*/ 575807 h 6858000"/>
              <a:gd name="connsiteX107" fmla="*/ 1951374 w 2422397"/>
              <a:gd name="connsiteY107" fmla="*/ 556682 h 6858000"/>
              <a:gd name="connsiteX108" fmla="*/ 1951170 w 2422397"/>
              <a:gd name="connsiteY108" fmla="*/ 526639 h 6858000"/>
              <a:gd name="connsiteX109" fmla="*/ 1949059 w 2422397"/>
              <a:gd name="connsiteY109" fmla="*/ 405872 h 6858000"/>
              <a:gd name="connsiteX110" fmla="*/ 1954018 w 2422397"/>
              <a:gd name="connsiteY110" fmla="*/ 307622 h 6858000"/>
              <a:gd name="connsiteX111" fmla="*/ 1967790 w 2422397"/>
              <a:gd name="connsiteY111" fmla="*/ 198682 h 6858000"/>
              <a:gd name="connsiteX112" fmla="*/ 1971093 w 2422397"/>
              <a:gd name="connsiteY112" fmla="*/ 127747 h 6858000"/>
              <a:gd name="connsiteX113" fmla="*/ 1951841 w 2422397"/>
              <a:gd name="connsiteY113" fmla="*/ 4678 h 6858000"/>
              <a:gd name="connsiteX114" fmla="*/ 1953649 w 2422397"/>
              <a:gd name="connsiteY11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57889 w 2422397"/>
              <a:gd name="connsiteY62" fmla="*/ 4481699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974975 w 2422397"/>
              <a:gd name="connsiteY63" fmla="*/ 4433921 h 6858000"/>
              <a:gd name="connsiteX64" fmla="*/ 1011638 w 2422397"/>
              <a:gd name="connsiteY64" fmla="*/ 4352312 h 6858000"/>
              <a:gd name="connsiteX65" fmla="*/ 1049579 w 2422397"/>
              <a:gd name="connsiteY65" fmla="*/ 4237953 h 6858000"/>
              <a:gd name="connsiteX66" fmla="*/ 1041314 w 2422397"/>
              <a:gd name="connsiteY66" fmla="*/ 4139706 h 6858000"/>
              <a:gd name="connsiteX67" fmla="*/ 1049328 w 2422397"/>
              <a:gd name="connsiteY67" fmla="*/ 4134671 h 6858000"/>
              <a:gd name="connsiteX68" fmla="*/ 1061133 w 2422397"/>
              <a:gd name="connsiteY68" fmla="*/ 4074160 h 6858000"/>
              <a:gd name="connsiteX69" fmla="*/ 1059121 w 2422397"/>
              <a:gd name="connsiteY69" fmla="*/ 3844497 h 6858000"/>
              <a:gd name="connsiteX70" fmla="*/ 1083386 w 2422397"/>
              <a:gd name="connsiteY70" fmla="*/ 3726730 h 6858000"/>
              <a:gd name="connsiteX71" fmla="*/ 1098990 w 2422397"/>
              <a:gd name="connsiteY71" fmla="*/ 3687782 h 6858000"/>
              <a:gd name="connsiteX72" fmla="*/ 1124701 w 2422397"/>
              <a:gd name="connsiteY72" fmla="*/ 3622348 h 6858000"/>
              <a:gd name="connsiteX73" fmla="*/ 1161137 w 2422397"/>
              <a:gd name="connsiteY73" fmla="*/ 3580464 h 6858000"/>
              <a:gd name="connsiteX74" fmla="*/ 1175812 w 2422397"/>
              <a:gd name="connsiteY74" fmla="*/ 3522969 h 6858000"/>
              <a:gd name="connsiteX75" fmla="*/ 1156951 w 2422397"/>
              <a:gd name="connsiteY75" fmla="*/ 3500538 h 6858000"/>
              <a:gd name="connsiteX76" fmla="*/ 1179877 w 2422397"/>
              <a:gd name="connsiteY76" fmla="*/ 3441984 h 6858000"/>
              <a:gd name="connsiteX77" fmla="*/ 1217096 w 2422397"/>
              <a:gd name="connsiteY77" fmla="*/ 3354156 h 6858000"/>
              <a:gd name="connsiteX78" fmla="*/ 1232811 w 2422397"/>
              <a:gd name="connsiteY78" fmla="*/ 3301153 h 6858000"/>
              <a:gd name="connsiteX79" fmla="*/ 1281985 w 2422397"/>
              <a:gd name="connsiteY79" fmla="*/ 3158933 h 6858000"/>
              <a:gd name="connsiteX80" fmla="*/ 1335997 w 2422397"/>
              <a:gd name="connsiteY80" fmla="*/ 3018423 h 6858000"/>
              <a:gd name="connsiteX81" fmla="*/ 1394864 w 2422397"/>
              <a:gd name="connsiteY81" fmla="*/ 2946152 h 6858000"/>
              <a:gd name="connsiteX82" fmla="*/ 1436360 w 2422397"/>
              <a:gd name="connsiteY82" fmla="*/ 2829469 h 6858000"/>
              <a:gd name="connsiteX83" fmla="*/ 1447242 w 2422397"/>
              <a:gd name="connsiteY83" fmla="*/ 2811546 h 6858000"/>
              <a:gd name="connsiteX84" fmla="*/ 1449881 w 2422397"/>
              <a:gd name="connsiteY84" fmla="*/ 2781535 h 6858000"/>
              <a:gd name="connsiteX85" fmla="*/ 1459218 w 2422397"/>
              <a:gd name="connsiteY85" fmla="*/ 2660724 h 6858000"/>
              <a:gd name="connsiteX86" fmla="*/ 1455455 w 2422397"/>
              <a:gd name="connsiteY86" fmla="*/ 2560980 h 6858000"/>
              <a:gd name="connsiteX87" fmla="*/ 1497362 w 2422397"/>
              <a:gd name="connsiteY87" fmla="*/ 2456303 h 6858000"/>
              <a:gd name="connsiteX88" fmla="*/ 1507343 w 2422397"/>
              <a:gd name="connsiteY88" fmla="*/ 2385923 h 6858000"/>
              <a:gd name="connsiteX89" fmla="*/ 1540772 w 2422397"/>
              <a:gd name="connsiteY89" fmla="*/ 2256097 h 6858000"/>
              <a:gd name="connsiteX90" fmla="*/ 1569381 w 2422397"/>
              <a:gd name="connsiteY90" fmla="*/ 2165158 h 6858000"/>
              <a:gd name="connsiteX91" fmla="*/ 1576109 w 2422397"/>
              <a:gd name="connsiteY91" fmla="*/ 2078660 h 6858000"/>
              <a:gd name="connsiteX92" fmla="*/ 1564751 w 2422397"/>
              <a:gd name="connsiteY92" fmla="*/ 2009574 h 6858000"/>
              <a:gd name="connsiteX93" fmla="*/ 1571917 w 2422397"/>
              <a:gd name="connsiteY93" fmla="*/ 1903700 h 6858000"/>
              <a:gd name="connsiteX94" fmla="*/ 1564944 w 2422397"/>
              <a:gd name="connsiteY94" fmla="*/ 1821321 h 6858000"/>
              <a:gd name="connsiteX95" fmla="*/ 1579022 w 2422397"/>
              <a:gd name="connsiteY95" fmla="*/ 1718757 h 6858000"/>
              <a:gd name="connsiteX96" fmla="*/ 1590196 w 2422397"/>
              <a:gd name="connsiteY96" fmla="*/ 1595914 h 6858000"/>
              <a:gd name="connsiteX97" fmla="*/ 1624363 w 2422397"/>
              <a:gd name="connsiteY97" fmla="*/ 1502483 h 6858000"/>
              <a:gd name="connsiteX98" fmla="*/ 1631539 w 2422397"/>
              <a:gd name="connsiteY98" fmla="*/ 1431520 h 6858000"/>
              <a:gd name="connsiteX99" fmla="*/ 1646296 w 2422397"/>
              <a:gd name="connsiteY99" fmla="*/ 1333057 h 6858000"/>
              <a:gd name="connsiteX100" fmla="*/ 1696091 w 2422397"/>
              <a:gd name="connsiteY100" fmla="*/ 1202078 h 6858000"/>
              <a:gd name="connsiteX101" fmla="*/ 1706993 w 2422397"/>
              <a:gd name="connsiteY101" fmla="*/ 1104797 h 6858000"/>
              <a:gd name="connsiteX102" fmla="*/ 1777273 w 2422397"/>
              <a:gd name="connsiteY102" fmla="*/ 916268 h 6858000"/>
              <a:gd name="connsiteX103" fmla="*/ 1850836 w 2422397"/>
              <a:gd name="connsiteY103" fmla="*/ 825516 h 6858000"/>
              <a:gd name="connsiteX104" fmla="*/ 1911831 w 2422397"/>
              <a:gd name="connsiteY104" fmla="*/ 696577 h 6858000"/>
              <a:gd name="connsiteX105" fmla="*/ 1942209 w 2422397"/>
              <a:gd name="connsiteY105" fmla="*/ 575807 h 6858000"/>
              <a:gd name="connsiteX106" fmla="*/ 1951374 w 2422397"/>
              <a:gd name="connsiteY106" fmla="*/ 556682 h 6858000"/>
              <a:gd name="connsiteX107" fmla="*/ 1951170 w 2422397"/>
              <a:gd name="connsiteY107" fmla="*/ 526639 h 6858000"/>
              <a:gd name="connsiteX108" fmla="*/ 1949059 w 2422397"/>
              <a:gd name="connsiteY108" fmla="*/ 405872 h 6858000"/>
              <a:gd name="connsiteX109" fmla="*/ 1954018 w 2422397"/>
              <a:gd name="connsiteY109" fmla="*/ 307622 h 6858000"/>
              <a:gd name="connsiteX110" fmla="*/ 1967790 w 2422397"/>
              <a:gd name="connsiteY110" fmla="*/ 198682 h 6858000"/>
              <a:gd name="connsiteX111" fmla="*/ 1971093 w 2422397"/>
              <a:gd name="connsiteY111" fmla="*/ 127747 h 6858000"/>
              <a:gd name="connsiteX112" fmla="*/ 1951841 w 2422397"/>
              <a:gd name="connsiteY112" fmla="*/ 4678 h 6858000"/>
              <a:gd name="connsiteX113" fmla="*/ 1953649 w 2422397"/>
              <a:gd name="connsiteY11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78370 w 2422397"/>
              <a:gd name="connsiteY35" fmla="*/ 5652188 h 6858000"/>
              <a:gd name="connsiteX36" fmla="*/ 694129 w 2422397"/>
              <a:gd name="connsiteY36" fmla="*/ 5471630 h 6858000"/>
              <a:gd name="connsiteX37" fmla="*/ 723657 w 2422397"/>
              <a:gd name="connsiteY37" fmla="*/ 5356170 h 6858000"/>
              <a:gd name="connsiteX38" fmla="*/ 723661 w 2422397"/>
              <a:gd name="connsiteY38" fmla="*/ 5356076 h 6858000"/>
              <a:gd name="connsiteX39" fmla="*/ 720651 w 2422397"/>
              <a:gd name="connsiteY39" fmla="*/ 5331990 h 6858000"/>
              <a:gd name="connsiteX40" fmla="*/ 725358 w 2422397"/>
              <a:gd name="connsiteY40" fmla="*/ 5309193 h 6858000"/>
              <a:gd name="connsiteX41" fmla="*/ 726926 w 2422397"/>
              <a:gd name="connsiteY41" fmla="*/ 5311182 h 6858000"/>
              <a:gd name="connsiteX42" fmla="*/ 727761 w 2422397"/>
              <a:gd name="connsiteY42" fmla="*/ 5304702 h 6858000"/>
              <a:gd name="connsiteX43" fmla="*/ 732974 w 2422397"/>
              <a:gd name="connsiteY43" fmla="*/ 5303522 h 6858000"/>
              <a:gd name="connsiteX44" fmla="*/ 762873 w 2422397"/>
              <a:gd name="connsiteY44" fmla="*/ 5269094 h 6858000"/>
              <a:gd name="connsiteX45" fmla="*/ 784867 w 2422397"/>
              <a:gd name="connsiteY45" fmla="*/ 5235785 h 6858000"/>
              <a:gd name="connsiteX46" fmla="*/ 796271 w 2422397"/>
              <a:gd name="connsiteY46" fmla="*/ 5175473 h 6858000"/>
              <a:gd name="connsiteX47" fmla="*/ 821529 w 2422397"/>
              <a:gd name="connsiteY47" fmla="*/ 5012929 h 6858000"/>
              <a:gd name="connsiteX48" fmla="*/ 846340 w 2422397"/>
              <a:gd name="connsiteY48" fmla="*/ 4944976 h 6858000"/>
              <a:gd name="connsiteX49" fmla="*/ 840157 w 2422397"/>
              <a:gd name="connsiteY49" fmla="*/ 4872869 h 6858000"/>
              <a:gd name="connsiteX50" fmla="*/ 855718 w 2422397"/>
              <a:gd name="connsiteY50" fmla="*/ 4850916 h 6858000"/>
              <a:gd name="connsiteX51" fmla="*/ 858709 w 2422397"/>
              <a:gd name="connsiteY51" fmla="*/ 4847264 h 6858000"/>
              <a:gd name="connsiteX52" fmla="*/ 863990 w 2422397"/>
              <a:gd name="connsiteY52" fmla="*/ 4829718 h 6858000"/>
              <a:gd name="connsiteX53" fmla="*/ 873842 w 2422397"/>
              <a:gd name="connsiteY53" fmla="*/ 4828439 h 6858000"/>
              <a:gd name="connsiteX54" fmla="*/ 887779 w 2422397"/>
              <a:gd name="connsiteY54" fmla="*/ 4804655 h 6858000"/>
              <a:gd name="connsiteX55" fmla="*/ 893894 w 2422397"/>
              <a:gd name="connsiteY55" fmla="*/ 4777060 h 6858000"/>
              <a:gd name="connsiteX56" fmla="*/ 883546 w 2422397"/>
              <a:gd name="connsiteY56" fmla="*/ 4777089 h 6858000"/>
              <a:gd name="connsiteX57" fmla="*/ 883812 w 2422397"/>
              <a:gd name="connsiteY57" fmla="*/ 4774559 h 6858000"/>
              <a:gd name="connsiteX58" fmla="*/ 903401 w 2422397"/>
              <a:gd name="connsiteY58" fmla="*/ 4679442 h 6858000"/>
              <a:gd name="connsiteX59" fmla="*/ 916253 w 2422397"/>
              <a:gd name="connsiteY59" fmla="*/ 4651970 h 6858000"/>
              <a:gd name="connsiteX60" fmla="*/ 922608 w 2422397"/>
              <a:gd name="connsiteY60" fmla="*/ 4649785 h 6858000"/>
              <a:gd name="connsiteX61" fmla="*/ 924139 w 2422397"/>
              <a:gd name="connsiteY61" fmla="*/ 4631605 h 6858000"/>
              <a:gd name="connsiteX62" fmla="*/ 985938 w 2422397"/>
              <a:gd name="connsiteY62" fmla="*/ 4515358 h 6858000"/>
              <a:gd name="connsiteX63" fmla="*/ 1011638 w 2422397"/>
              <a:gd name="connsiteY63" fmla="*/ 4352312 h 6858000"/>
              <a:gd name="connsiteX64" fmla="*/ 1049579 w 2422397"/>
              <a:gd name="connsiteY64" fmla="*/ 4237953 h 6858000"/>
              <a:gd name="connsiteX65" fmla="*/ 1041314 w 2422397"/>
              <a:gd name="connsiteY65" fmla="*/ 4139706 h 6858000"/>
              <a:gd name="connsiteX66" fmla="*/ 1049328 w 2422397"/>
              <a:gd name="connsiteY66" fmla="*/ 4134671 h 6858000"/>
              <a:gd name="connsiteX67" fmla="*/ 1061133 w 2422397"/>
              <a:gd name="connsiteY67" fmla="*/ 4074160 h 6858000"/>
              <a:gd name="connsiteX68" fmla="*/ 1059121 w 2422397"/>
              <a:gd name="connsiteY68" fmla="*/ 3844497 h 6858000"/>
              <a:gd name="connsiteX69" fmla="*/ 1083386 w 2422397"/>
              <a:gd name="connsiteY69" fmla="*/ 3726730 h 6858000"/>
              <a:gd name="connsiteX70" fmla="*/ 1098990 w 2422397"/>
              <a:gd name="connsiteY70" fmla="*/ 3687782 h 6858000"/>
              <a:gd name="connsiteX71" fmla="*/ 1124701 w 2422397"/>
              <a:gd name="connsiteY71" fmla="*/ 3622348 h 6858000"/>
              <a:gd name="connsiteX72" fmla="*/ 1161137 w 2422397"/>
              <a:gd name="connsiteY72" fmla="*/ 3580464 h 6858000"/>
              <a:gd name="connsiteX73" fmla="*/ 1175812 w 2422397"/>
              <a:gd name="connsiteY73" fmla="*/ 3522969 h 6858000"/>
              <a:gd name="connsiteX74" fmla="*/ 1156951 w 2422397"/>
              <a:gd name="connsiteY74" fmla="*/ 3500538 h 6858000"/>
              <a:gd name="connsiteX75" fmla="*/ 1179877 w 2422397"/>
              <a:gd name="connsiteY75" fmla="*/ 3441984 h 6858000"/>
              <a:gd name="connsiteX76" fmla="*/ 1217096 w 2422397"/>
              <a:gd name="connsiteY76" fmla="*/ 3354156 h 6858000"/>
              <a:gd name="connsiteX77" fmla="*/ 1232811 w 2422397"/>
              <a:gd name="connsiteY77" fmla="*/ 3301153 h 6858000"/>
              <a:gd name="connsiteX78" fmla="*/ 1281985 w 2422397"/>
              <a:gd name="connsiteY78" fmla="*/ 3158933 h 6858000"/>
              <a:gd name="connsiteX79" fmla="*/ 1335997 w 2422397"/>
              <a:gd name="connsiteY79" fmla="*/ 3018423 h 6858000"/>
              <a:gd name="connsiteX80" fmla="*/ 1394864 w 2422397"/>
              <a:gd name="connsiteY80" fmla="*/ 2946152 h 6858000"/>
              <a:gd name="connsiteX81" fmla="*/ 1436360 w 2422397"/>
              <a:gd name="connsiteY81" fmla="*/ 2829469 h 6858000"/>
              <a:gd name="connsiteX82" fmla="*/ 1447242 w 2422397"/>
              <a:gd name="connsiteY82" fmla="*/ 2811546 h 6858000"/>
              <a:gd name="connsiteX83" fmla="*/ 1449881 w 2422397"/>
              <a:gd name="connsiteY83" fmla="*/ 2781535 h 6858000"/>
              <a:gd name="connsiteX84" fmla="*/ 1459218 w 2422397"/>
              <a:gd name="connsiteY84" fmla="*/ 2660724 h 6858000"/>
              <a:gd name="connsiteX85" fmla="*/ 1455455 w 2422397"/>
              <a:gd name="connsiteY85" fmla="*/ 2560980 h 6858000"/>
              <a:gd name="connsiteX86" fmla="*/ 1497362 w 2422397"/>
              <a:gd name="connsiteY86" fmla="*/ 2456303 h 6858000"/>
              <a:gd name="connsiteX87" fmla="*/ 1507343 w 2422397"/>
              <a:gd name="connsiteY87" fmla="*/ 2385923 h 6858000"/>
              <a:gd name="connsiteX88" fmla="*/ 1540772 w 2422397"/>
              <a:gd name="connsiteY88" fmla="*/ 2256097 h 6858000"/>
              <a:gd name="connsiteX89" fmla="*/ 1569381 w 2422397"/>
              <a:gd name="connsiteY89" fmla="*/ 2165158 h 6858000"/>
              <a:gd name="connsiteX90" fmla="*/ 1576109 w 2422397"/>
              <a:gd name="connsiteY90" fmla="*/ 2078660 h 6858000"/>
              <a:gd name="connsiteX91" fmla="*/ 1564751 w 2422397"/>
              <a:gd name="connsiteY91" fmla="*/ 2009574 h 6858000"/>
              <a:gd name="connsiteX92" fmla="*/ 1571917 w 2422397"/>
              <a:gd name="connsiteY92" fmla="*/ 1903700 h 6858000"/>
              <a:gd name="connsiteX93" fmla="*/ 1564944 w 2422397"/>
              <a:gd name="connsiteY93" fmla="*/ 1821321 h 6858000"/>
              <a:gd name="connsiteX94" fmla="*/ 1579022 w 2422397"/>
              <a:gd name="connsiteY94" fmla="*/ 1718757 h 6858000"/>
              <a:gd name="connsiteX95" fmla="*/ 1590196 w 2422397"/>
              <a:gd name="connsiteY95" fmla="*/ 1595914 h 6858000"/>
              <a:gd name="connsiteX96" fmla="*/ 1624363 w 2422397"/>
              <a:gd name="connsiteY96" fmla="*/ 1502483 h 6858000"/>
              <a:gd name="connsiteX97" fmla="*/ 1631539 w 2422397"/>
              <a:gd name="connsiteY97" fmla="*/ 1431520 h 6858000"/>
              <a:gd name="connsiteX98" fmla="*/ 1646296 w 2422397"/>
              <a:gd name="connsiteY98" fmla="*/ 1333057 h 6858000"/>
              <a:gd name="connsiteX99" fmla="*/ 1696091 w 2422397"/>
              <a:gd name="connsiteY99" fmla="*/ 1202078 h 6858000"/>
              <a:gd name="connsiteX100" fmla="*/ 1706993 w 2422397"/>
              <a:gd name="connsiteY100" fmla="*/ 1104797 h 6858000"/>
              <a:gd name="connsiteX101" fmla="*/ 1777273 w 2422397"/>
              <a:gd name="connsiteY101" fmla="*/ 916268 h 6858000"/>
              <a:gd name="connsiteX102" fmla="*/ 1850836 w 2422397"/>
              <a:gd name="connsiteY102" fmla="*/ 825516 h 6858000"/>
              <a:gd name="connsiteX103" fmla="*/ 1911831 w 2422397"/>
              <a:gd name="connsiteY103" fmla="*/ 696577 h 6858000"/>
              <a:gd name="connsiteX104" fmla="*/ 1942209 w 2422397"/>
              <a:gd name="connsiteY104" fmla="*/ 575807 h 6858000"/>
              <a:gd name="connsiteX105" fmla="*/ 1951374 w 2422397"/>
              <a:gd name="connsiteY105" fmla="*/ 556682 h 6858000"/>
              <a:gd name="connsiteX106" fmla="*/ 1951170 w 2422397"/>
              <a:gd name="connsiteY106" fmla="*/ 526639 h 6858000"/>
              <a:gd name="connsiteX107" fmla="*/ 1949059 w 2422397"/>
              <a:gd name="connsiteY107" fmla="*/ 405872 h 6858000"/>
              <a:gd name="connsiteX108" fmla="*/ 1954018 w 2422397"/>
              <a:gd name="connsiteY108" fmla="*/ 307622 h 6858000"/>
              <a:gd name="connsiteX109" fmla="*/ 1967790 w 2422397"/>
              <a:gd name="connsiteY109" fmla="*/ 198682 h 6858000"/>
              <a:gd name="connsiteX110" fmla="*/ 1971093 w 2422397"/>
              <a:gd name="connsiteY110" fmla="*/ 127747 h 6858000"/>
              <a:gd name="connsiteX111" fmla="*/ 1951841 w 2422397"/>
              <a:gd name="connsiteY111" fmla="*/ 4678 h 6858000"/>
              <a:gd name="connsiteX112" fmla="*/ 1953649 w 2422397"/>
              <a:gd name="connsiteY11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0651 w 2422397"/>
              <a:gd name="connsiteY38" fmla="*/ 5331990 h 6858000"/>
              <a:gd name="connsiteX39" fmla="*/ 725358 w 2422397"/>
              <a:gd name="connsiteY39" fmla="*/ 5309193 h 6858000"/>
              <a:gd name="connsiteX40" fmla="*/ 726926 w 2422397"/>
              <a:gd name="connsiteY40" fmla="*/ 5311182 h 6858000"/>
              <a:gd name="connsiteX41" fmla="*/ 727761 w 2422397"/>
              <a:gd name="connsiteY41" fmla="*/ 5304702 h 6858000"/>
              <a:gd name="connsiteX42" fmla="*/ 732974 w 2422397"/>
              <a:gd name="connsiteY42" fmla="*/ 5303522 h 6858000"/>
              <a:gd name="connsiteX43" fmla="*/ 762873 w 2422397"/>
              <a:gd name="connsiteY43" fmla="*/ 5269094 h 6858000"/>
              <a:gd name="connsiteX44" fmla="*/ 784867 w 2422397"/>
              <a:gd name="connsiteY44" fmla="*/ 5235785 h 6858000"/>
              <a:gd name="connsiteX45" fmla="*/ 796271 w 2422397"/>
              <a:gd name="connsiteY45" fmla="*/ 5175473 h 6858000"/>
              <a:gd name="connsiteX46" fmla="*/ 821529 w 2422397"/>
              <a:gd name="connsiteY46" fmla="*/ 5012929 h 6858000"/>
              <a:gd name="connsiteX47" fmla="*/ 846340 w 2422397"/>
              <a:gd name="connsiteY47" fmla="*/ 4944976 h 6858000"/>
              <a:gd name="connsiteX48" fmla="*/ 840157 w 2422397"/>
              <a:gd name="connsiteY48" fmla="*/ 4872869 h 6858000"/>
              <a:gd name="connsiteX49" fmla="*/ 855718 w 2422397"/>
              <a:gd name="connsiteY49" fmla="*/ 4850916 h 6858000"/>
              <a:gd name="connsiteX50" fmla="*/ 858709 w 2422397"/>
              <a:gd name="connsiteY50" fmla="*/ 4847264 h 6858000"/>
              <a:gd name="connsiteX51" fmla="*/ 863990 w 2422397"/>
              <a:gd name="connsiteY51" fmla="*/ 4829718 h 6858000"/>
              <a:gd name="connsiteX52" fmla="*/ 873842 w 2422397"/>
              <a:gd name="connsiteY52" fmla="*/ 4828439 h 6858000"/>
              <a:gd name="connsiteX53" fmla="*/ 887779 w 2422397"/>
              <a:gd name="connsiteY53" fmla="*/ 4804655 h 6858000"/>
              <a:gd name="connsiteX54" fmla="*/ 893894 w 2422397"/>
              <a:gd name="connsiteY54" fmla="*/ 4777060 h 6858000"/>
              <a:gd name="connsiteX55" fmla="*/ 883546 w 2422397"/>
              <a:gd name="connsiteY55" fmla="*/ 4777089 h 6858000"/>
              <a:gd name="connsiteX56" fmla="*/ 883812 w 2422397"/>
              <a:gd name="connsiteY56" fmla="*/ 4774559 h 6858000"/>
              <a:gd name="connsiteX57" fmla="*/ 903401 w 2422397"/>
              <a:gd name="connsiteY57" fmla="*/ 4679442 h 6858000"/>
              <a:gd name="connsiteX58" fmla="*/ 916253 w 2422397"/>
              <a:gd name="connsiteY58" fmla="*/ 4651970 h 6858000"/>
              <a:gd name="connsiteX59" fmla="*/ 922608 w 2422397"/>
              <a:gd name="connsiteY59" fmla="*/ 4649785 h 6858000"/>
              <a:gd name="connsiteX60" fmla="*/ 924139 w 2422397"/>
              <a:gd name="connsiteY60" fmla="*/ 4631605 h 6858000"/>
              <a:gd name="connsiteX61" fmla="*/ 985938 w 2422397"/>
              <a:gd name="connsiteY61" fmla="*/ 4515358 h 6858000"/>
              <a:gd name="connsiteX62" fmla="*/ 1011638 w 2422397"/>
              <a:gd name="connsiteY62" fmla="*/ 4352312 h 6858000"/>
              <a:gd name="connsiteX63" fmla="*/ 1049579 w 2422397"/>
              <a:gd name="connsiteY63" fmla="*/ 4237953 h 6858000"/>
              <a:gd name="connsiteX64" fmla="*/ 1041314 w 2422397"/>
              <a:gd name="connsiteY64" fmla="*/ 4139706 h 6858000"/>
              <a:gd name="connsiteX65" fmla="*/ 1049328 w 2422397"/>
              <a:gd name="connsiteY65" fmla="*/ 4134671 h 6858000"/>
              <a:gd name="connsiteX66" fmla="*/ 1061133 w 2422397"/>
              <a:gd name="connsiteY66" fmla="*/ 4074160 h 6858000"/>
              <a:gd name="connsiteX67" fmla="*/ 1059121 w 2422397"/>
              <a:gd name="connsiteY67" fmla="*/ 3844497 h 6858000"/>
              <a:gd name="connsiteX68" fmla="*/ 1083386 w 2422397"/>
              <a:gd name="connsiteY68" fmla="*/ 3726730 h 6858000"/>
              <a:gd name="connsiteX69" fmla="*/ 1098990 w 2422397"/>
              <a:gd name="connsiteY69" fmla="*/ 3687782 h 6858000"/>
              <a:gd name="connsiteX70" fmla="*/ 1124701 w 2422397"/>
              <a:gd name="connsiteY70" fmla="*/ 3622348 h 6858000"/>
              <a:gd name="connsiteX71" fmla="*/ 1161137 w 2422397"/>
              <a:gd name="connsiteY71" fmla="*/ 3580464 h 6858000"/>
              <a:gd name="connsiteX72" fmla="*/ 1175812 w 2422397"/>
              <a:gd name="connsiteY72" fmla="*/ 3522969 h 6858000"/>
              <a:gd name="connsiteX73" fmla="*/ 1156951 w 2422397"/>
              <a:gd name="connsiteY73" fmla="*/ 3500538 h 6858000"/>
              <a:gd name="connsiteX74" fmla="*/ 1179877 w 2422397"/>
              <a:gd name="connsiteY74" fmla="*/ 3441984 h 6858000"/>
              <a:gd name="connsiteX75" fmla="*/ 1217096 w 2422397"/>
              <a:gd name="connsiteY75" fmla="*/ 3354156 h 6858000"/>
              <a:gd name="connsiteX76" fmla="*/ 1232811 w 2422397"/>
              <a:gd name="connsiteY76" fmla="*/ 3301153 h 6858000"/>
              <a:gd name="connsiteX77" fmla="*/ 1281985 w 2422397"/>
              <a:gd name="connsiteY77" fmla="*/ 3158933 h 6858000"/>
              <a:gd name="connsiteX78" fmla="*/ 1335997 w 2422397"/>
              <a:gd name="connsiteY78" fmla="*/ 3018423 h 6858000"/>
              <a:gd name="connsiteX79" fmla="*/ 1394864 w 2422397"/>
              <a:gd name="connsiteY79" fmla="*/ 2946152 h 6858000"/>
              <a:gd name="connsiteX80" fmla="*/ 1436360 w 2422397"/>
              <a:gd name="connsiteY80" fmla="*/ 2829469 h 6858000"/>
              <a:gd name="connsiteX81" fmla="*/ 1447242 w 2422397"/>
              <a:gd name="connsiteY81" fmla="*/ 2811546 h 6858000"/>
              <a:gd name="connsiteX82" fmla="*/ 1449881 w 2422397"/>
              <a:gd name="connsiteY82" fmla="*/ 2781535 h 6858000"/>
              <a:gd name="connsiteX83" fmla="*/ 1459218 w 2422397"/>
              <a:gd name="connsiteY83" fmla="*/ 2660724 h 6858000"/>
              <a:gd name="connsiteX84" fmla="*/ 1455455 w 2422397"/>
              <a:gd name="connsiteY84" fmla="*/ 2560980 h 6858000"/>
              <a:gd name="connsiteX85" fmla="*/ 1497362 w 2422397"/>
              <a:gd name="connsiteY85" fmla="*/ 2456303 h 6858000"/>
              <a:gd name="connsiteX86" fmla="*/ 1507343 w 2422397"/>
              <a:gd name="connsiteY86" fmla="*/ 2385923 h 6858000"/>
              <a:gd name="connsiteX87" fmla="*/ 1540772 w 2422397"/>
              <a:gd name="connsiteY87" fmla="*/ 2256097 h 6858000"/>
              <a:gd name="connsiteX88" fmla="*/ 1569381 w 2422397"/>
              <a:gd name="connsiteY88" fmla="*/ 2165158 h 6858000"/>
              <a:gd name="connsiteX89" fmla="*/ 1576109 w 2422397"/>
              <a:gd name="connsiteY89" fmla="*/ 2078660 h 6858000"/>
              <a:gd name="connsiteX90" fmla="*/ 1564751 w 2422397"/>
              <a:gd name="connsiteY90" fmla="*/ 2009574 h 6858000"/>
              <a:gd name="connsiteX91" fmla="*/ 1571917 w 2422397"/>
              <a:gd name="connsiteY91" fmla="*/ 1903700 h 6858000"/>
              <a:gd name="connsiteX92" fmla="*/ 1564944 w 2422397"/>
              <a:gd name="connsiteY92" fmla="*/ 1821321 h 6858000"/>
              <a:gd name="connsiteX93" fmla="*/ 1579022 w 2422397"/>
              <a:gd name="connsiteY93" fmla="*/ 1718757 h 6858000"/>
              <a:gd name="connsiteX94" fmla="*/ 1590196 w 2422397"/>
              <a:gd name="connsiteY94" fmla="*/ 1595914 h 6858000"/>
              <a:gd name="connsiteX95" fmla="*/ 1624363 w 2422397"/>
              <a:gd name="connsiteY95" fmla="*/ 1502483 h 6858000"/>
              <a:gd name="connsiteX96" fmla="*/ 1631539 w 2422397"/>
              <a:gd name="connsiteY96" fmla="*/ 1431520 h 6858000"/>
              <a:gd name="connsiteX97" fmla="*/ 1646296 w 2422397"/>
              <a:gd name="connsiteY97" fmla="*/ 1333057 h 6858000"/>
              <a:gd name="connsiteX98" fmla="*/ 1696091 w 2422397"/>
              <a:gd name="connsiteY98" fmla="*/ 1202078 h 6858000"/>
              <a:gd name="connsiteX99" fmla="*/ 1706993 w 2422397"/>
              <a:gd name="connsiteY99" fmla="*/ 1104797 h 6858000"/>
              <a:gd name="connsiteX100" fmla="*/ 1777273 w 2422397"/>
              <a:gd name="connsiteY100" fmla="*/ 916268 h 6858000"/>
              <a:gd name="connsiteX101" fmla="*/ 1850836 w 2422397"/>
              <a:gd name="connsiteY101" fmla="*/ 825516 h 6858000"/>
              <a:gd name="connsiteX102" fmla="*/ 1911831 w 2422397"/>
              <a:gd name="connsiteY102" fmla="*/ 696577 h 6858000"/>
              <a:gd name="connsiteX103" fmla="*/ 1942209 w 2422397"/>
              <a:gd name="connsiteY103" fmla="*/ 575807 h 6858000"/>
              <a:gd name="connsiteX104" fmla="*/ 1951374 w 2422397"/>
              <a:gd name="connsiteY104" fmla="*/ 556682 h 6858000"/>
              <a:gd name="connsiteX105" fmla="*/ 1951170 w 2422397"/>
              <a:gd name="connsiteY105" fmla="*/ 526639 h 6858000"/>
              <a:gd name="connsiteX106" fmla="*/ 1949059 w 2422397"/>
              <a:gd name="connsiteY106" fmla="*/ 405872 h 6858000"/>
              <a:gd name="connsiteX107" fmla="*/ 1954018 w 2422397"/>
              <a:gd name="connsiteY107" fmla="*/ 307622 h 6858000"/>
              <a:gd name="connsiteX108" fmla="*/ 1967790 w 2422397"/>
              <a:gd name="connsiteY108" fmla="*/ 198682 h 6858000"/>
              <a:gd name="connsiteX109" fmla="*/ 1971093 w 2422397"/>
              <a:gd name="connsiteY109" fmla="*/ 127747 h 6858000"/>
              <a:gd name="connsiteX110" fmla="*/ 1951841 w 2422397"/>
              <a:gd name="connsiteY110" fmla="*/ 4678 h 6858000"/>
              <a:gd name="connsiteX111" fmla="*/ 1953649 w 2422397"/>
              <a:gd name="connsiteY11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94129 w 2422397"/>
              <a:gd name="connsiteY35" fmla="*/ 5471630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79667 w 2422397"/>
              <a:gd name="connsiteY9" fmla="*/ 6581637 h 6858000"/>
              <a:gd name="connsiteX10" fmla="*/ 168724 w 2422397"/>
              <a:gd name="connsiteY10" fmla="*/ 6547069 h 6858000"/>
              <a:gd name="connsiteX11" fmla="*/ 199197 w 2422397"/>
              <a:gd name="connsiteY11" fmla="*/ 6509743 h 6858000"/>
              <a:gd name="connsiteX12" fmla="*/ 247224 w 2422397"/>
              <a:gd name="connsiteY12" fmla="*/ 6455839 h 6858000"/>
              <a:gd name="connsiteX13" fmla="*/ 270687 w 2422397"/>
              <a:gd name="connsiteY13" fmla="*/ 6418363 h 6858000"/>
              <a:gd name="connsiteX14" fmla="*/ 339376 w 2422397"/>
              <a:gd name="connsiteY14" fmla="*/ 6322934 h 6858000"/>
              <a:gd name="connsiteX15" fmla="*/ 393529 w 2422397"/>
              <a:gd name="connsiteY15" fmla="*/ 6259863 h 6858000"/>
              <a:gd name="connsiteX16" fmla="*/ 443949 w 2422397"/>
              <a:gd name="connsiteY16" fmla="*/ 6218313 h 6858000"/>
              <a:gd name="connsiteX17" fmla="*/ 478259 w 2422397"/>
              <a:gd name="connsiteY17" fmla="*/ 6183918 h 6858000"/>
              <a:gd name="connsiteX18" fmla="*/ 482177 w 2422397"/>
              <a:gd name="connsiteY18" fmla="*/ 6173358 h 6858000"/>
              <a:gd name="connsiteX19" fmla="*/ 482556 w 2422397"/>
              <a:gd name="connsiteY19" fmla="*/ 6173443 h 6858000"/>
              <a:gd name="connsiteX20" fmla="*/ 485673 w 2422397"/>
              <a:gd name="connsiteY20" fmla="*/ 6162875 h 6858000"/>
              <a:gd name="connsiteX21" fmla="*/ 524588 w 2422397"/>
              <a:gd name="connsiteY21" fmla="*/ 6111327 h 6858000"/>
              <a:gd name="connsiteX22" fmla="*/ 547843 w 2422397"/>
              <a:gd name="connsiteY22" fmla="*/ 6075666 h 6858000"/>
              <a:gd name="connsiteX23" fmla="*/ 562259 w 2422397"/>
              <a:gd name="connsiteY23" fmla="*/ 6054865 h 6858000"/>
              <a:gd name="connsiteX24" fmla="*/ 571463 w 2422397"/>
              <a:gd name="connsiteY24" fmla="*/ 6045606 h 6858000"/>
              <a:gd name="connsiteX25" fmla="*/ 573012 w 2422397"/>
              <a:gd name="connsiteY25" fmla="*/ 6046223 h 6858000"/>
              <a:gd name="connsiteX26" fmla="*/ 584071 w 2422397"/>
              <a:gd name="connsiteY26" fmla="*/ 5992286 h 6858000"/>
              <a:gd name="connsiteX27" fmla="*/ 587812 w 2422397"/>
              <a:gd name="connsiteY27" fmla="*/ 5987907 h 6858000"/>
              <a:gd name="connsiteX28" fmla="*/ 592115 w 2422397"/>
              <a:gd name="connsiteY28" fmla="*/ 5949187 h 6858000"/>
              <a:gd name="connsiteX29" fmla="*/ 595889 w 2422397"/>
              <a:gd name="connsiteY29" fmla="*/ 5931081 h 6858000"/>
              <a:gd name="connsiteX30" fmla="*/ 593758 w 2422397"/>
              <a:gd name="connsiteY30" fmla="*/ 5922047 h 6858000"/>
              <a:gd name="connsiteX31" fmla="*/ 600949 w 2422397"/>
              <a:gd name="connsiteY31" fmla="*/ 5897316 h 6858000"/>
              <a:gd name="connsiteX32" fmla="*/ 602981 w 2422397"/>
              <a:gd name="connsiteY32" fmla="*/ 5895955 h 6858000"/>
              <a:gd name="connsiteX33" fmla="*/ 604430 w 2422397"/>
              <a:gd name="connsiteY33" fmla="*/ 5870052 h 6858000"/>
              <a:gd name="connsiteX34" fmla="*/ 631983 w 2422397"/>
              <a:gd name="connsiteY34" fmla="*/ 5814475 h 6858000"/>
              <a:gd name="connsiteX35" fmla="*/ 654861 w 2422397"/>
              <a:gd name="connsiteY35" fmla="*/ 5538948 h 6858000"/>
              <a:gd name="connsiteX36" fmla="*/ 723657 w 2422397"/>
              <a:gd name="connsiteY36" fmla="*/ 5356170 h 6858000"/>
              <a:gd name="connsiteX37" fmla="*/ 723661 w 2422397"/>
              <a:gd name="connsiteY37" fmla="*/ 5356076 h 6858000"/>
              <a:gd name="connsiteX38" fmla="*/ 725358 w 2422397"/>
              <a:gd name="connsiteY38" fmla="*/ 5309193 h 6858000"/>
              <a:gd name="connsiteX39" fmla="*/ 726926 w 2422397"/>
              <a:gd name="connsiteY39" fmla="*/ 5311182 h 6858000"/>
              <a:gd name="connsiteX40" fmla="*/ 727761 w 2422397"/>
              <a:gd name="connsiteY40" fmla="*/ 5304702 h 6858000"/>
              <a:gd name="connsiteX41" fmla="*/ 732974 w 2422397"/>
              <a:gd name="connsiteY41" fmla="*/ 5303522 h 6858000"/>
              <a:gd name="connsiteX42" fmla="*/ 762873 w 2422397"/>
              <a:gd name="connsiteY42" fmla="*/ 5269094 h 6858000"/>
              <a:gd name="connsiteX43" fmla="*/ 784867 w 2422397"/>
              <a:gd name="connsiteY43" fmla="*/ 5235785 h 6858000"/>
              <a:gd name="connsiteX44" fmla="*/ 796271 w 2422397"/>
              <a:gd name="connsiteY44" fmla="*/ 5175473 h 6858000"/>
              <a:gd name="connsiteX45" fmla="*/ 821529 w 2422397"/>
              <a:gd name="connsiteY45" fmla="*/ 5012929 h 6858000"/>
              <a:gd name="connsiteX46" fmla="*/ 846340 w 2422397"/>
              <a:gd name="connsiteY46" fmla="*/ 4944976 h 6858000"/>
              <a:gd name="connsiteX47" fmla="*/ 840157 w 2422397"/>
              <a:gd name="connsiteY47" fmla="*/ 4872869 h 6858000"/>
              <a:gd name="connsiteX48" fmla="*/ 855718 w 2422397"/>
              <a:gd name="connsiteY48" fmla="*/ 4850916 h 6858000"/>
              <a:gd name="connsiteX49" fmla="*/ 858709 w 2422397"/>
              <a:gd name="connsiteY49" fmla="*/ 4847264 h 6858000"/>
              <a:gd name="connsiteX50" fmla="*/ 863990 w 2422397"/>
              <a:gd name="connsiteY50" fmla="*/ 4829718 h 6858000"/>
              <a:gd name="connsiteX51" fmla="*/ 873842 w 2422397"/>
              <a:gd name="connsiteY51" fmla="*/ 4828439 h 6858000"/>
              <a:gd name="connsiteX52" fmla="*/ 887779 w 2422397"/>
              <a:gd name="connsiteY52" fmla="*/ 4804655 h 6858000"/>
              <a:gd name="connsiteX53" fmla="*/ 893894 w 2422397"/>
              <a:gd name="connsiteY53" fmla="*/ 4777060 h 6858000"/>
              <a:gd name="connsiteX54" fmla="*/ 883546 w 2422397"/>
              <a:gd name="connsiteY54" fmla="*/ 4777089 h 6858000"/>
              <a:gd name="connsiteX55" fmla="*/ 883812 w 2422397"/>
              <a:gd name="connsiteY55" fmla="*/ 4774559 h 6858000"/>
              <a:gd name="connsiteX56" fmla="*/ 903401 w 2422397"/>
              <a:gd name="connsiteY56" fmla="*/ 4679442 h 6858000"/>
              <a:gd name="connsiteX57" fmla="*/ 916253 w 2422397"/>
              <a:gd name="connsiteY57" fmla="*/ 4651970 h 6858000"/>
              <a:gd name="connsiteX58" fmla="*/ 922608 w 2422397"/>
              <a:gd name="connsiteY58" fmla="*/ 4649785 h 6858000"/>
              <a:gd name="connsiteX59" fmla="*/ 924139 w 2422397"/>
              <a:gd name="connsiteY59" fmla="*/ 4631605 h 6858000"/>
              <a:gd name="connsiteX60" fmla="*/ 985938 w 2422397"/>
              <a:gd name="connsiteY60" fmla="*/ 4515358 h 6858000"/>
              <a:gd name="connsiteX61" fmla="*/ 1011638 w 2422397"/>
              <a:gd name="connsiteY61" fmla="*/ 4352312 h 6858000"/>
              <a:gd name="connsiteX62" fmla="*/ 1049579 w 2422397"/>
              <a:gd name="connsiteY62" fmla="*/ 4237953 h 6858000"/>
              <a:gd name="connsiteX63" fmla="*/ 1041314 w 2422397"/>
              <a:gd name="connsiteY63" fmla="*/ 4139706 h 6858000"/>
              <a:gd name="connsiteX64" fmla="*/ 1049328 w 2422397"/>
              <a:gd name="connsiteY64" fmla="*/ 4134671 h 6858000"/>
              <a:gd name="connsiteX65" fmla="*/ 1061133 w 2422397"/>
              <a:gd name="connsiteY65" fmla="*/ 4074160 h 6858000"/>
              <a:gd name="connsiteX66" fmla="*/ 1059121 w 2422397"/>
              <a:gd name="connsiteY66" fmla="*/ 3844497 h 6858000"/>
              <a:gd name="connsiteX67" fmla="*/ 1083386 w 2422397"/>
              <a:gd name="connsiteY67" fmla="*/ 3726730 h 6858000"/>
              <a:gd name="connsiteX68" fmla="*/ 1098990 w 2422397"/>
              <a:gd name="connsiteY68" fmla="*/ 3687782 h 6858000"/>
              <a:gd name="connsiteX69" fmla="*/ 1124701 w 2422397"/>
              <a:gd name="connsiteY69" fmla="*/ 3622348 h 6858000"/>
              <a:gd name="connsiteX70" fmla="*/ 1161137 w 2422397"/>
              <a:gd name="connsiteY70" fmla="*/ 3580464 h 6858000"/>
              <a:gd name="connsiteX71" fmla="*/ 1175812 w 2422397"/>
              <a:gd name="connsiteY71" fmla="*/ 3522969 h 6858000"/>
              <a:gd name="connsiteX72" fmla="*/ 1156951 w 2422397"/>
              <a:gd name="connsiteY72" fmla="*/ 3500538 h 6858000"/>
              <a:gd name="connsiteX73" fmla="*/ 1179877 w 2422397"/>
              <a:gd name="connsiteY73" fmla="*/ 3441984 h 6858000"/>
              <a:gd name="connsiteX74" fmla="*/ 1217096 w 2422397"/>
              <a:gd name="connsiteY74" fmla="*/ 3354156 h 6858000"/>
              <a:gd name="connsiteX75" fmla="*/ 1232811 w 2422397"/>
              <a:gd name="connsiteY75" fmla="*/ 3301153 h 6858000"/>
              <a:gd name="connsiteX76" fmla="*/ 1281985 w 2422397"/>
              <a:gd name="connsiteY76" fmla="*/ 3158933 h 6858000"/>
              <a:gd name="connsiteX77" fmla="*/ 1335997 w 2422397"/>
              <a:gd name="connsiteY77" fmla="*/ 3018423 h 6858000"/>
              <a:gd name="connsiteX78" fmla="*/ 1394864 w 2422397"/>
              <a:gd name="connsiteY78" fmla="*/ 2946152 h 6858000"/>
              <a:gd name="connsiteX79" fmla="*/ 1436360 w 2422397"/>
              <a:gd name="connsiteY79" fmla="*/ 2829469 h 6858000"/>
              <a:gd name="connsiteX80" fmla="*/ 1447242 w 2422397"/>
              <a:gd name="connsiteY80" fmla="*/ 2811546 h 6858000"/>
              <a:gd name="connsiteX81" fmla="*/ 1449881 w 2422397"/>
              <a:gd name="connsiteY81" fmla="*/ 2781535 h 6858000"/>
              <a:gd name="connsiteX82" fmla="*/ 1459218 w 2422397"/>
              <a:gd name="connsiteY82" fmla="*/ 2660724 h 6858000"/>
              <a:gd name="connsiteX83" fmla="*/ 1455455 w 2422397"/>
              <a:gd name="connsiteY83" fmla="*/ 2560980 h 6858000"/>
              <a:gd name="connsiteX84" fmla="*/ 1497362 w 2422397"/>
              <a:gd name="connsiteY84" fmla="*/ 2456303 h 6858000"/>
              <a:gd name="connsiteX85" fmla="*/ 1507343 w 2422397"/>
              <a:gd name="connsiteY85" fmla="*/ 2385923 h 6858000"/>
              <a:gd name="connsiteX86" fmla="*/ 1540772 w 2422397"/>
              <a:gd name="connsiteY86" fmla="*/ 2256097 h 6858000"/>
              <a:gd name="connsiteX87" fmla="*/ 1569381 w 2422397"/>
              <a:gd name="connsiteY87" fmla="*/ 2165158 h 6858000"/>
              <a:gd name="connsiteX88" fmla="*/ 1576109 w 2422397"/>
              <a:gd name="connsiteY88" fmla="*/ 2078660 h 6858000"/>
              <a:gd name="connsiteX89" fmla="*/ 1564751 w 2422397"/>
              <a:gd name="connsiteY89" fmla="*/ 2009574 h 6858000"/>
              <a:gd name="connsiteX90" fmla="*/ 1571917 w 2422397"/>
              <a:gd name="connsiteY90" fmla="*/ 1903700 h 6858000"/>
              <a:gd name="connsiteX91" fmla="*/ 1564944 w 2422397"/>
              <a:gd name="connsiteY91" fmla="*/ 1821321 h 6858000"/>
              <a:gd name="connsiteX92" fmla="*/ 1579022 w 2422397"/>
              <a:gd name="connsiteY92" fmla="*/ 1718757 h 6858000"/>
              <a:gd name="connsiteX93" fmla="*/ 1590196 w 2422397"/>
              <a:gd name="connsiteY93" fmla="*/ 1595914 h 6858000"/>
              <a:gd name="connsiteX94" fmla="*/ 1624363 w 2422397"/>
              <a:gd name="connsiteY94" fmla="*/ 1502483 h 6858000"/>
              <a:gd name="connsiteX95" fmla="*/ 1631539 w 2422397"/>
              <a:gd name="connsiteY95" fmla="*/ 1431520 h 6858000"/>
              <a:gd name="connsiteX96" fmla="*/ 1646296 w 2422397"/>
              <a:gd name="connsiteY96" fmla="*/ 1333057 h 6858000"/>
              <a:gd name="connsiteX97" fmla="*/ 1696091 w 2422397"/>
              <a:gd name="connsiteY97" fmla="*/ 1202078 h 6858000"/>
              <a:gd name="connsiteX98" fmla="*/ 1706993 w 2422397"/>
              <a:gd name="connsiteY98" fmla="*/ 1104797 h 6858000"/>
              <a:gd name="connsiteX99" fmla="*/ 1777273 w 2422397"/>
              <a:gd name="connsiteY99" fmla="*/ 916268 h 6858000"/>
              <a:gd name="connsiteX100" fmla="*/ 1850836 w 2422397"/>
              <a:gd name="connsiteY100" fmla="*/ 825516 h 6858000"/>
              <a:gd name="connsiteX101" fmla="*/ 1911831 w 2422397"/>
              <a:gd name="connsiteY101" fmla="*/ 696577 h 6858000"/>
              <a:gd name="connsiteX102" fmla="*/ 1942209 w 2422397"/>
              <a:gd name="connsiteY102" fmla="*/ 575807 h 6858000"/>
              <a:gd name="connsiteX103" fmla="*/ 1951374 w 2422397"/>
              <a:gd name="connsiteY103" fmla="*/ 556682 h 6858000"/>
              <a:gd name="connsiteX104" fmla="*/ 1951170 w 2422397"/>
              <a:gd name="connsiteY104" fmla="*/ 526639 h 6858000"/>
              <a:gd name="connsiteX105" fmla="*/ 1949059 w 2422397"/>
              <a:gd name="connsiteY105" fmla="*/ 405872 h 6858000"/>
              <a:gd name="connsiteX106" fmla="*/ 1954018 w 2422397"/>
              <a:gd name="connsiteY106" fmla="*/ 307622 h 6858000"/>
              <a:gd name="connsiteX107" fmla="*/ 1967790 w 2422397"/>
              <a:gd name="connsiteY107" fmla="*/ 198682 h 6858000"/>
              <a:gd name="connsiteX108" fmla="*/ 1971093 w 2422397"/>
              <a:gd name="connsiteY108" fmla="*/ 127747 h 6858000"/>
              <a:gd name="connsiteX109" fmla="*/ 1951841 w 2422397"/>
              <a:gd name="connsiteY109" fmla="*/ 4678 h 6858000"/>
              <a:gd name="connsiteX110" fmla="*/ 1953649 w 2422397"/>
              <a:gd name="connsiteY110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56158 w 2422397"/>
              <a:gd name="connsiteY8" fmla="*/ 6624029 h 6858000"/>
              <a:gd name="connsiteX9" fmla="*/ 168724 w 2422397"/>
              <a:gd name="connsiteY9" fmla="*/ 6547069 h 6858000"/>
              <a:gd name="connsiteX10" fmla="*/ 199197 w 2422397"/>
              <a:gd name="connsiteY10" fmla="*/ 6509743 h 6858000"/>
              <a:gd name="connsiteX11" fmla="*/ 247224 w 2422397"/>
              <a:gd name="connsiteY11" fmla="*/ 6455839 h 6858000"/>
              <a:gd name="connsiteX12" fmla="*/ 270687 w 2422397"/>
              <a:gd name="connsiteY12" fmla="*/ 6418363 h 6858000"/>
              <a:gd name="connsiteX13" fmla="*/ 339376 w 2422397"/>
              <a:gd name="connsiteY13" fmla="*/ 6322934 h 6858000"/>
              <a:gd name="connsiteX14" fmla="*/ 393529 w 2422397"/>
              <a:gd name="connsiteY14" fmla="*/ 6259863 h 6858000"/>
              <a:gd name="connsiteX15" fmla="*/ 443949 w 2422397"/>
              <a:gd name="connsiteY15" fmla="*/ 6218313 h 6858000"/>
              <a:gd name="connsiteX16" fmla="*/ 478259 w 2422397"/>
              <a:gd name="connsiteY16" fmla="*/ 6183918 h 6858000"/>
              <a:gd name="connsiteX17" fmla="*/ 482177 w 2422397"/>
              <a:gd name="connsiteY17" fmla="*/ 6173358 h 6858000"/>
              <a:gd name="connsiteX18" fmla="*/ 482556 w 2422397"/>
              <a:gd name="connsiteY18" fmla="*/ 6173443 h 6858000"/>
              <a:gd name="connsiteX19" fmla="*/ 485673 w 2422397"/>
              <a:gd name="connsiteY19" fmla="*/ 6162875 h 6858000"/>
              <a:gd name="connsiteX20" fmla="*/ 524588 w 2422397"/>
              <a:gd name="connsiteY20" fmla="*/ 6111327 h 6858000"/>
              <a:gd name="connsiteX21" fmla="*/ 547843 w 2422397"/>
              <a:gd name="connsiteY21" fmla="*/ 6075666 h 6858000"/>
              <a:gd name="connsiteX22" fmla="*/ 562259 w 2422397"/>
              <a:gd name="connsiteY22" fmla="*/ 6054865 h 6858000"/>
              <a:gd name="connsiteX23" fmla="*/ 571463 w 2422397"/>
              <a:gd name="connsiteY23" fmla="*/ 6045606 h 6858000"/>
              <a:gd name="connsiteX24" fmla="*/ 573012 w 2422397"/>
              <a:gd name="connsiteY24" fmla="*/ 6046223 h 6858000"/>
              <a:gd name="connsiteX25" fmla="*/ 584071 w 2422397"/>
              <a:gd name="connsiteY25" fmla="*/ 5992286 h 6858000"/>
              <a:gd name="connsiteX26" fmla="*/ 587812 w 2422397"/>
              <a:gd name="connsiteY26" fmla="*/ 5987907 h 6858000"/>
              <a:gd name="connsiteX27" fmla="*/ 592115 w 2422397"/>
              <a:gd name="connsiteY27" fmla="*/ 5949187 h 6858000"/>
              <a:gd name="connsiteX28" fmla="*/ 595889 w 2422397"/>
              <a:gd name="connsiteY28" fmla="*/ 5931081 h 6858000"/>
              <a:gd name="connsiteX29" fmla="*/ 593758 w 2422397"/>
              <a:gd name="connsiteY29" fmla="*/ 5922047 h 6858000"/>
              <a:gd name="connsiteX30" fmla="*/ 600949 w 2422397"/>
              <a:gd name="connsiteY30" fmla="*/ 5897316 h 6858000"/>
              <a:gd name="connsiteX31" fmla="*/ 602981 w 2422397"/>
              <a:gd name="connsiteY31" fmla="*/ 5895955 h 6858000"/>
              <a:gd name="connsiteX32" fmla="*/ 604430 w 2422397"/>
              <a:gd name="connsiteY32" fmla="*/ 5870052 h 6858000"/>
              <a:gd name="connsiteX33" fmla="*/ 631983 w 2422397"/>
              <a:gd name="connsiteY33" fmla="*/ 5814475 h 6858000"/>
              <a:gd name="connsiteX34" fmla="*/ 654861 w 2422397"/>
              <a:gd name="connsiteY34" fmla="*/ 5538948 h 6858000"/>
              <a:gd name="connsiteX35" fmla="*/ 723657 w 2422397"/>
              <a:gd name="connsiteY35" fmla="*/ 5356170 h 6858000"/>
              <a:gd name="connsiteX36" fmla="*/ 723661 w 2422397"/>
              <a:gd name="connsiteY36" fmla="*/ 5356076 h 6858000"/>
              <a:gd name="connsiteX37" fmla="*/ 725358 w 2422397"/>
              <a:gd name="connsiteY37" fmla="*/ 5309193 h 6858000"/>
              <a:gd name="connsiteX38" fmla="*/ 726926 w 2422397"/>
              <a:gd name="connsiteY38" fmla="*/ 5311182 h 6858000"/>
              <a:gd name="connsiteX39" fmla="*/ 727761 w 2422397"/>
              <a:gd name="connsiteY39" fmla="*/ 5304702 h 6858000"/>
              <a:gd name="connsiteX40" fmla="*/ 732974 w 2422397"/>
              <a:gd name="connsiteY40" fmla="*/ 5303522 h 6858000"/>
              <a:gd name="connsiteX41" fmla="*/ 762873 w 2422397"/>
              <a:gd name="connsiteY41" fmla="*/ 5269094 h 6858000"/>
              <a:gd name="connsiteX42" fmla="*/ 784867 w 2422397"/>
              <a:gd name="connsiteY42" fmla="*/ 5235785 h 6858000"/>
              <a:gd name="connsiteX43" fmla="*/ 796271 w 2422397"/>
              <a:gd name="connsiteY43" fmla="*/ 5175473 h 6858000"/>
              <a:gd name="connsiteX44" fmla="*/ 821529 w 2422397"/>
              <a:gd name="connsiteY44" fmla="*/ 5012929 h 6858000"/>
              <a:gd name="connsiteX45" fmla="*/ 846340 w 2422397"/>
              <a:gd name="connsiteY45" fmla="*/ 4944976 h 6858000"/>
              <a:gd name="connsiteX46" fmla="*/ 840157 w 2422397"/>
              <a:gd name="connsiteY46" fmla="*/ 4872869 h 6858000"/>
              <a:gd name="connsiteX47" fmla="*/ 855718 w 2422397"/>
              <a:gd name="connsiteY47" fmla="*/ 4850916 h 6858000"/>
              <a:gd name="connsiteX48" fmla="*/ 858709 w 2422397"/>
              <a:gd name="connsiteY48" fmla="*/ 4847264 h 6858000"/>
              <a:gd name="connsiteX49" fmla="*/ 863990 w 2422397"/>
              <a:gd name="connsiteY49" fmla="*/ 4829718 h 6858000"/>
              <a:gd name="connsiteX50" fmla="*/ 873842 w 2422397"/>
              <a:gd name="connsiteY50" fmla="*/ 4828439 h 6858000"/>
              <a:gd name="connsiteX51" fmla="*/ 887779 w 2422397"/>
              <a:gd name="connsiteY51" fmla="*/ 4804655 h 6858000"/>
              <a:gd name="connsiteX52" fmla="*/ 893894 w 2422397"/>
              <a:gd name="connsiteY52" fmla="*/ 4777060 h 6858000"/>
              <a:gd name="connsiteX53" fmla="*/ 883546 w 2422397"/>
              <a:gd name="connsiteY53" fmla="*/ 4777089 h 6858000"/>
              <a:gd name="connsiteX54" fmla="*/ 883812 w 2422397"/>
              <a:gd name="connsiteY54" fmla="*/ 4774559 h 6858000"/>
              <a:gd name="connsiteX55" fmla="*/ 903401 w 2422397"/>
              <a:gd name="connsiteY55" fmla="*/ 4679442 h 6858000"/>
              <a:gd name="connsiteX56" fmla="*/ 916253 w 2422397"/>
              <a:gd name="connsiteY56" fmla="*/ 4651970 h 6858000"/>
              <a:gd name="connsiteX57" fmla="*/ 922608 w 2422397"/>
              <a:gd name="connsiteY57" fmla="*/ 4649785 h 6858000"/>
              <a:gd name="connsiteX58" fmla="*/ 924139 w 2422397"/>
              <a:gd name="connsiteY58" fmla="*/ 4631605 h 6858000"/>
              <a:gd name="connsiteX59" fmla="*/ 985938 w 2422397"/>
              <a:gd name="connsiteY59" fmla="*/ 4515358 h 6858000"/>
              <a:gd name="connsiteX60" fmla="*/ 1011638 w 2422397"/>
              <a:gd name="connsiteY60" fmla="*/ 4352312 h 6858000"/>
              <a:gd name="connsiteX61" fmla="*/ 1049579 w 2422397"/>
              <a:gd name="connsiteY61" fmla="*/ 4237953 h 6858000"/>
              <a:gd name="connsiteX62" fmla="*/ 1041314 w 2422397"/>
              <a:gd name="connsiteY62" fmla="*/ 4139706 h 6858000"/>
              <a:gd name="connsiteX63" fmla="*/ 1049328 w 2422397"/>
              <a:gd name="connsiteY63" fmla="*/ 4134671 h 6858000"/>
              <a:gd name="connsiteX64" fmla="*/ 1061133 w 2422397"/>
              <a:gd name="connsiteY64" fmla="*/ 4074160 h 6858000"/>
              <a:gd name="connsiteX65" fmla="*/ 1059121 w 2422397"/>
              <a:gd name="connsiteY65" fmla="*/ 3844497 h 6858000"/>
              <a:gd name="connsiteX66" fmla="*/ 1083386 w 2422397"/>
              <a:gd name="connsiteY66" fmla="*/ 3726730 h 6858000"/>
              <a:gd name="connsiteX67" fmla="*/ 1098990 w 2422397"/>
              <a:gd name="connsiteY67" fmla="*/ 3687782 h 6858000"/>
              <a:gd name="connsiteX68" fmla="*/ 1124701 w 2422397"/>
              <a:gd name="connsiteY68" fmla="*/ 3622348 h 6858000"/>
              <a:gd name="connsiteX69" fmla="*/ 1161137 w 2422397"/>
              <a:gd name="connsiteY69" fmla="*/ 3580464 h 6858000"/>
              <a:gd name="connsiteX70" fmla="*/ 1175812 w 2422397"/>
              <a:gd name="connsiteY70" fmla="*/ 3522969 h 6858000"/>
              <a:gd name="connsiteX71" fmla="*/ 1156951 w 2422397"/>
              <a:gd name="connsiteY71" fmla="*/ 3500538 h 6858000"/>
              <a:gd name="connsiteX72" fmla="*/ 1179877 w 2422397"/>
              <a:gd name="connsiteY72" fmla="*/ 3441984 h 6858000"/>
              <a:gd name="connsiteX73" fmla="*/ 1217096 w 2422397"/>
              <a:gd name="connsiteY73" fmla="*/ 3354156 h 6858000"/>
              <a:gd name="connsiteX74" fmla="*/ 1232811 w 2422397"/>
              <a:gd name="connsiteY74" fmla="*/ 3301153 h 6858000"/>
              <a:gd name="connsiteX75" fmla="*/ 1281985 w 2422397"/>
              <a:gd name="connsiteY75" fmla="*/ 3158933 h 6858000"/>
              <a:gd name="connsiteX76" fmla="*/ 1335997 w 2422397"/>
              <a:gd name="connsiteY76" fmla="*/ 3018423 h 6858000"/>
              <a:gd name="connsiteX77" fmla="*/ 1394864 w 2422397"/>
              <a:gd name="connsiteY77" fmla="*/ 2946152 h 6858000"/>
              <a:gd name="connsiteX78" fmla="*/ 1436360 w 2422397"/>
              <a:gd name="connsiteY78" fmla="*/ 2829469 h 6858000"/>
              <a:gd name="connsiteX79" fmla="*/ 1447242 w 2422397"/>
              <a:gd name="connsiteY79" fmla="*/ 2811546 h 6858000"/>
              <a:gd name="connsiteX80" fmla="*/ 1449881 w 2422397"/>
              <a:gd name="connsiteY80" fmla="*/ 2781535 h 6858000"/>
              <a:gd name="connsiteX81" fmla="*/ 1459218 w 2422397"/>
              <a:gd name="connsiteY81" fmla="*/ 2660724 h 6858000"/>
              <a:gd name="connsiteX82" fmla="*/ 1455455 w 2422397"/>
              <a:gd name="connsiteY82" fmla="*/ 2560980 h 6858000"/>
              <a:gd name="connsiteX83" fmla="*/ 1497362 w 2422397"/>
              <a:gd name="connsiteY83" fmla="*/ 2456303 h 6858000"/>
              <a:gd name="connsiteX84" fmla="*/ 1507343 w 2422397"/>
              <a:gd name="connsiteY84" fmla="*/ 2385923 h 6858000"/>
              <a:gd name="connsiteX85" fmla="*/ 1540772 w 2422397"/>
              <a:gd name="connsiteY85" fmla="*/ 2256097 h 6858000"/>
              <a:gd name="connsiteX86" fmla="*/ 1569381 w 2422397"/>
              <a:gd name="connsiteY86" fmla="*/ 2165158 h 6858000"/>
              <a:gd name="connsiteX87" fmla="*/ 1576109 w 2422397"/>
              <a:gd name="connsiteY87" fmla="*/ 2078660 h 6858000"/>
              <a:gd name="connsiteX88" fmla="*/ 1564751 w 2422397"/>
              <a:gd name="connsiteY88" fmla="*/ 2009574 h 6858000"/>
              <a:gd name="connsiteX89" fmla="*/ 1571917 w 2422397"/>
              <a:gd name="connsiteY89" fmla="*/ 1903700 h 6858000"/>
              <a:gd name="connsiteX90" fmla="*/ 1564944 w 2422397"/>
              <a:gd name="connsiteY90" fmla="*/ 1821321 h 6858000"/>
              <a:gd name="connsiteX91" fmla="*/ 1579022 w 2422397"/>
              <a:gd name="connsiteY91" fmla="*/ 1718757 h 6858000"/>
              <a:gd name="connsiteX92" fmla="*/ 1590196 w 2422397"/>
              <a:gd name="connsiteY92" fmla="*/ 1595914 h 6858000"/>
              <a:gd name="connsiteX93" fmla="*/ 1624363 w 2422397"/>
              <a:gd name="connsiteY93" fmla="*/ 1502483 h 6858000"/>
              <a:gd name="connsiteX94" fmla="*/ 1631539 w 2422397"/>
              <a:gd name="connsiteY94" fmla="*/ 1431520 h 6858000"/>
              <a:gd name="connsiteX95" fmla="*/ 1646296 w 2422397"/>
              <a:gd name="connsiteY95" fmla="*/ 1333057 h 6858000"/>
              <a:gd name="connsiteX96" fmla="*/ 1696091 w 2422397"/>
              <a:gd name="connsiteY96" fmla="*/ 1202078 h 6858000"/>
              <a:gd name="connsiteX97" fmla="*/ 1706993 w 2422397"/>
              <a:gd name="connsiteY97" fmla="*/ 1104797 h 6858000"/>
              <a:gd name="connsiteX98" fmla="*/ 1777273 w 2422397"/>
              <a:gd name="connsiteY98" fmla="*/ 916268 h 6858000"/>
              <a:gd name="connsiteX99" fmla="*/ 1850836 w 2422397"/>
              <a:gd name="connsiteY99" fmla="*/ 825516 h 6858000"/>
              <a:gd name="connsiteX100" fmla="*/ 1911831 w 2422397"/>
              <a:gd name="connsiteY100" fmla="*/ 696577 h 6858000"/>
              <a:gd name="connsiteX101" fmla="*/ 1942209 w 2422397"/>
              <a:gd name="connsiteY101" fmla="*/ 575807 h 6858000"/>
              <a:gd name="connsiteX102" fmla="*/ 1951374 w 2422397"/>
              <a:gd name="connsiteY102" fmla="*/ 556682 h 6858000"/>
              <a:gd name="connsiteX103" fmla="*/ 1951170 w 2422397"/>
              <a:gd name="connsiteY103" fmla="*/ 526639 h 6858000"/>
              <a:gd name="connsiteX104" fmla="*/ 1949059 w 2422397"/>
              <a:gd name="connsiteY104" fmla="*/ 405872 h 6858000"/>
              <a:gd name="connsiteX105" fmla="*/ 1954018 w 2422397"/>
              <a:gd name="connsiteY105" fmla="*/ 307622 h 6858000"/>
              <a:gd name="connsiteX106" fmla="*/ 1967790 w 2422397"/>
              <a:gd name="connsiteY106" fmla="*/ 198682 h 6858000"/>
              <a:gd name="connsiteX107" fmla="*/ 1971093 w 2422397"/>
              <a:gd name="connsiteY107" fmla="*/ 127747 h 6858000"/>
              <a:gd name="connsiteX108" fmla="*/ 1951841 w 2422397"/>
              <a:gd name="connsiteY108" fmla="*/ 4678 h 6858000"/>
              <a:gd name="connsiteX109" fmla="*/ 1953649 w 2422397"/>
              <a:gd name="connsiteY109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393529 w 2422397"/>
              <a:gd name="connsiteY13" fmla="*/ 6259863 h 6858000"/>
              <a:gd name="connsiteX14" fmla="*/ 443949 w 2422397"/>
              <a:gd name="connsiteY14" fmla="*/ 6218313 h 6858000"/>
              <a:gd name="connsiteX15" fmla="*/ 478259 w 2422397"/>
              <a:gd name="connsiteY15" fmla="*/ 6183918 h 6858000"/>
              <a:gd name="connsiteX16" fmla="*/ 482177 w 2422397"/>
              <a:gd name="connsiteY16" fmla="*/ 6173358 h 6858000"/>
              <a:gd name="connsiteX17" fmla="*/ 482556 w 2422397"/>
              <a:gd name="connsiteY17" fmla="*/ 6173443 h 6858000"/>
              <a:gd name="connsiteX18" fmla="*/ 485673 w 2422397"/>
              <a:gd name="connsiteY18" fmla="*/ 6162875 h 6858000"/>
              <a:gd name="connsiteX19" fmla="*/ 524588 w 2422397"/>
              <a:gd name="connsiteY19" fmla="*/ 6111327 h 6858000"/>
              <a:gd name="connsiteX20" fmla="*/ 547843 w 2422397"/>
              <a:gd name="connsiteY20" fmla="*/ 6075666 h 6858000"/>
              <a:gd name="connsiteX21" fmla="*/ 562259 w 2422397"/>
              <a:gd name="connsiteY21" fmla="*/ 6054865 h 6858000"/>
              <a:gd name="connsiteX22" fmla="*/ 571463 w 2422397"/>
              <a:gd name="connsiteY22" fmla="*/ 6045606 h 6858000"/>
              <a:gd name="connsiteX23" fmla="*/ 573012 w 2422397"/>
              <a:gd name="connsiteY23" fmla="*/ 6046223 h 6858000"/>
              <a:gd name="connsiteX24" fmla="*/ 584071 w 2422397"/>
              <a:gd name="connsiteY24" fmla="*/ 5992286 h 6858000"/>
              <a:gd name="connsiteX25" fmla="*/ 587812 w 2422397"/>
              <a:gd name="connsiteY25" fmla="*/ 5987907 h 6858000"/>
              <a:gd name="connsiteX26" fmla="*/ 592115 w 2422397"/>
              <a:gd name="connsiteY26" fmla="*/ 5949187 h 6858000"/>
              <a:gd name="connsiteX27" fmla="*/ 595889 w 2422397"/>
              <a:gd name="connsiteY27" fmla="*/ 5931081 h 6858000"/>
              <a:gd name="connsiteX28" fmla="*/ 593758 w 2422397"/>
              <a:gd name="connsiteY28" fmla="*/ 5922047 h 6858000"/>
              <a:gd name="connsiteX29" fmla="*/ 600949 w 2422397"/>
              <a:gd name="connsiteY29" fmla="*/ 5897316 h 6858000"/>
              <a:gd name="connsiteX30" fmla="*/ 602981 w 2422397"/>
              <a:gd name="connsiteY30" fmla="*/ 5895955 h 6858000"/>
              <a:gd name="connsiteX31" fmla="*/ 604430 w 2422397"/>
              <a:gd name="connsiteY31" fmla="*/ 5870052 h 6858000"/>
              <a:gd name="connsiteX32" fmla="*/ 631983 w 2422397"/>
              <a:gd name="connsiteY32" fmla="*/ 5814475 h 6858000"/>
              <a:gd name="connsiteX33" fmla="*/ 654861 w 2422397"/>
              <a:gd name="connsiteY33" fmla="*/ 5538948 h 6858000"/>
              <a:gd name="connsiteX34" fmla="*/ 723657 w 2422397"/>
              <a:gd name="connsiteY34" fmla="*/ 5356170 h 6858000"/>
              <a:gd name="connsiteX35" fmla="*/ 723661 w 2422397"/>
              <a:gd name="connsiteY35" fmla="*/ 5356076 h 6858000"/>
              <a:gd name="connsiteX36" fmla="*/ 725358 w 2422397"/>
              <a:gd name="connsiteY36" fmla="*/ 5309193 h 6858000"/>
              <a:gd name="connsiteX37" fmla="*/ 726926 w 2422397"/>
              <a:gd name="connsiteY37" fmla="*/ 5311182 h 6858000"/>
              <a:gd name="connsiteX38" fmla="*/ 727761 w 2422397"/>
              <a:gd name="connsiteY38" fmla="*/ 5304702 h 6858000"/>
              <a:gd name="connsiteX39" fmla="*/ 732974 w 2422397"/>
              <a:gd name="connsiteY39" fmla="*/ 5303522 h 6858000"/>
              <a:gd name="connsiteX40" fmla="*/ 762873 w 2422397"/>
              <a:gd name="connsiteY40" fmla="*/ 5269094 h 6858000"/>
              <a:gd name="connsiteX41" fmla="*/ 784867 w 2422397"/>
              <a:gd name="connsiteY41" fmla="*/ 5235785 h 6858000"/>
              <a:gd name="connsiteX42" fmla="*/ 796271 w 2422397"/>
              <a:gd name="connsiteY42" fmla="*/ 5175473 h 6858000"/>
              <a:gd name="connsiteX43" fmla="*/ 821529 w 2422397"/>
              <a:gd name="connsiteY43" fmla="*/ 5012929 h 6858000"/>
              <a:gd name="connsiteX44" fmla="*/ 846340 w 2422397"/>
              <a:gd name="connsiteY44" fmla="*/ 4944976 h 6858000"/>
              <a:gd name="connsiteX45" fmla="*/ 840157 w 2422397"/>
              <a:gd name="connsiteY45" fmla="*/ 4872869 h 6858000"/>
              <a:gd name="connsiteX46" fmla="*/ 855718 w 2422397"/>
              <a:gd name="connsiteY46" fmla="*/ 4850916 h 6858000"/>
              <a:gd name="connsiteX47" fmla="*/ 858709 w 2422397"/>
              <a:gd name="connsiteY47" fmla="*/ 4847264 h 6858000"/>
              <a:gd name="connsiteX48" fmla="*/ 863990 w 2422397"/>
              <a:gd name="connsiteY48" fmla="*/ 4829718 h 6858000"/>
              <a:gd name="connsiteX49" fmla="*/ 873842 w 2422397"/>
              <a:gd name="connsiteY49" fmla="*/ 4828439 h 6858000"/>
              <a:gd name="connsiteX50" fmla="*/ 887779 w 2422397"/>
              <a:gd name="connsiteY50" fmla="*/ 4804655 h 6858000"/>
              <a:gd name="connsiteX51" fmla="*/ 893894 w 2422397"/>
              <a:gd name="connsiteY51" fmla="*/ 4777060 h 6858000"/>
              <a:gd name="connsiteX52" fmla="*/ 883546 w 2422397"/>
              <a:gd name="connsiteY52" fmla="*/ 4777089 h 6858000"/>
              <a:gd name="connsiteX53" fmla="*/ 883812 w 2422397"/>
              <a:gd name="connsiteY53" fmla="*/ 4774559 h 6858000"/>
              <a:gd name="connsiteX54" fmla="*/ 903401 w 2422397"/>
              <a:gd name="connsiteY54" fmla="*/ 4679442 h 6858000"/>
              <a:gd name="connsiteX55" fmla="*/ 916253 w 2422397"/>
              <a:gd name="connsiteY55" fmla="*/ 4651970 h 6858000"/>
              <a:gd name="connsiteX56" fmla="*/ 922608 w 2422397"/>
              <a:gd name="connsiteY56" fmla="*/ 4649785 h 6858000"/>
              <a:gd name="connsiteX57" fmla="*/ 924139 w 2422397"/>
              <a:gd name="connsiteY57" fmla="*/ 4631605 h 6858000"/>
              <a:gd name="connsiteX58" fmla="*/ 985938 w 2422397"/>
              <a:gd name="connsiteY58" fmla="*/ 4515358 h 6858000"/>
              <a:gd name="connsiteX59" fmla="*/ 1011638 w 2422397"/>
              <a:gd name="connsiteY59" fmla="*/ 4352312 h 6858000"/>
              <a:gd name="connsiteX60" fmla="*/ 1049579 w 2422397"/>
              <a:gd name="connsiteY60" fmla="*/ 4237953 h 6858000"/>
              <a:gd name="connsiteX61" fmla="*/ 1041314 w 2422397"/>
              <a:gd name="connsiteY61" fmla="*/ 4139706 h 6858000"/>
              <a:gd name="connsiteX62" fmla="*/ 1049328 w 2422397"/>
              <a:gd name="connsiteY62" fmla="*/ 4134671 h 6858000"/>
              <a:gd name="connsiteX63" fmla="*/ 1061133 w 2422397"/>
              <a:gd name="connsiteY63" fmla="*/ 4074160 h 6858000"/>
              <a:gd name="connsiteX64" fmla="*/ 1059121 w 2422397"/>
              <a:gd name="connsiteY64" fmla="*/ 3844497 h 6858000"/>
              <a:gd name="connsiteX65" fmla="*/ 1083386 w 2422397"/>
              <a:gd name="connsiteY65" fmla="*/ 3726730 h 6858000"/>
              <a:gd name="connsiteX66" fmla="*/ 1098990 w 2422397"/>
              <a:gd name="connsiteY66" fmla="*/ 3687782 h 6858000"/>
              <a:gd name="connsiteX67" fmla="*/ 1124701 w 2422397"/>
              <a:gd name="connsiteY67" fmla="*/ 3622348 h 6858000"/>
              <a:gd name="connsiteX68" fmla="*/ 1161137 w 2422397"/>
              <a:gd name="connsiteY68" fmla="*/ 3580464 h 6858000"/>
              <a:gd name="connsiteX69" fmla="*/ 1175812 w 2422397"/>
              <a:gd name="connsiteY69" fmla="*/ 3522969 h 6858000"/>
              <a:gd name="connsiteX70" fmla="*/ 1156951 w 2422397"/>
              <a:gd name="connsiteY70" fmla="*/ 3500538 h 6858000"/>
              <a:gd name="connsiteX71" fmla="*/ 1179877 w 2422397"/>
              <a:gd name="connsiteY71" fmla="*/ 3441984 h 6858000"/>
              <a:gd name="connsiteX72" fmla="*/ 1217096 w 2422397"/>
              <a:gd name="connsiteY72" fmla="*/ 3354156 h 6858000"/>
              <a:gd name="connsiteX73" fmla="*/ 1232811 w 2422397"/>
              <a:gd name="connsiteY73" fmla="*/ 3301153 h 6858000"/>
              <a:gd name="connsiteX74" fmla="*/ 1281985 w 2422397"/>
              <a:gd name="connsiteY74" fmla="*/ 3158933 h 6858000"/>
              <a:gd name="connsiteX75" fmla="*/ 1335997 w 2422397"/>
              <a:gd name="connsiteY75" fmla="*/ 3018423 h 6858000"/>
              <a:gd name="connsiteX76" fmla="*/ 1394864 w 2422397"/>
              <a:gd name="connsiteY76" fmla="*/ 2946152 h 6858000"/>
              <a:gd name="connsiteX77" fmla="*/ 1436360 w 2422397"/>
              <a:gd name="connsiteY77" fmla="*/ 2829469 h 6858000"/>
              <a:gd name="connsiteX78" fmla="*/ 1447242 w 2422397"/>
              <a:gd name="connsiteY78" fmla="*/ 2811546 h 6858000"/>
              <a:gd name="connsiteX79" fmla="*/ 1449881 w 2422397"/>
              <a:gd name="connsiteY79" fmla="*/ 2781535 h 6858000"/>
              <a:gd name="connsiteX80" fmla="*/ 1459218 w 2422397"/>
              <a:gd name="connsiteY80" fmla="*/ 2660724 h 6858000"/>
              <a:gd name="connsiteX81" fmla="*/ 1455455 w 2422397"/>
              <a:gd name="connsiteY81" fmla="*/ 2560980 h 6858000"/>
              <a:gd name="connsiteX82" fmla="*/ 1497362 w 2422397"/>
              <a:gd name="connsiteY82" fmla="*/ 2456303 h 6858000"/>
              <a:gd name="connsiteX83" fmla="*/ 1507343 w 2422397"/>
              <a:gd name="connsiteY83" fmla="*/ 2385923 h 6858000"/>
              <a:gd name="connsiteX84" fmla="*/ 1540772 w 2422397"/>
              <a:gd name="connsiteY84" fmla="*/ 2256097 h 6858000"/>
              <a:gd name="connsiteX85" fmla="*/ 1569381 w 2422397"/>
              <a:gd name="connsiteY85" fmla="*/ 2165158 h 6858000"/>
              <a:gd name="connsiteX86" fmla="*/ 1576109 w 2422397"/>
              <a:gd name="connsiteY86" fmla="*/ 2078660 h 6858000"/>
              <a:gd name="connsiteX87" fmla="*/ 1564751 w 2422397"/>
              <a:gd name="connsiteY87" fmla="*/ 2009574 h 6858000"/>
              <a:gd name="connsiteX88" fmla="*/ 1571917 w 2422397"/>
              <a:gd name="connsiteY88" fmla="*/ 1903700 h 6858000"/>
              <a:gd name="connsiteX89" fmla="*/ 1564944 w 2422397"/>
              <a:gd name="connsiteY89" fmla="*/ 1821321 h 6858000"/>
              <a:gd name="connsiteX90" fmla="*/ 1579022 w 2422397"/>
              <a:gd name="connsiteY90" fmla="*/ 1718757 h 6858000"/>
              <a:gd name="connsiteX91" fmla="*/ 1590196 w 2422397"/>
              <a:gd name="connsiteY91" fmla="*/ 1595914 h 6858000"/>
              <a:gd name="connsiteX92" fmla="*/ 1624363 w 2422397"/>
              <a:gd name="connsiteY92" fmla="*/ 1502483 h 6858000"/>
              <a:gd name="connsiteX93" fmla="*/ 1631539 w 2422397"/>
              <a:gd name="connsiteY93" fmla="*/ 1431520 h 6858000"/>
              <a:gd name="connsiteX94" fmla="*/ 1646296 w 2422397"/>
              <a:gd name="connsiteY94" fmla="*/ 1333057 h 6858000"/>
              <a:gd name="connsiteX95" fmla="*/ 1696091 w 2422397"/>
              <a:gd name="connsiteY95" fmla="*/ 1202078 h 6858000"/>
              <a:gd name="connsiteX96" fmla="*/ 1706993 w 2422397"/>
              <a:gd name="connsiteY96" fmla="*/ 1104797 h 6858000"/>
              <a:gd name="connsiteX97" fmla="*/ 1777273 w 2422397"/>
              <a:gd name="connsiteY97" fmla="*/ 916268 h 6858000"/>
              <a:gd name="connsiteX98" fmla="*/ 1850836 w 2422397"/>
              <a:gd name="connsiteY98" fmla="*/ 825516 h 6858000"/>
              <a:gd name="connsiteX99" fmla="*/ 1911831 w 2422397"/>
              <a:gd name="connsiteY99" fmla="*/ 696577 h 6858000"/>
              <a:gd name="connsiteX100" fmla="*/ 1942209 w 2422397"/>
              <a:gd name="connsiteY100" fmla="*/ 575807 h 6858000"/>
              <a:gd name="connsiteX101" fmla="*/ 1951374 w 2422397"/>
              <a:gd name="connsiteY101" fmla="*/ 556682 h 6858000"/>
              <a:gd name="connsiteX102" fmla="*/ 1951170 w 2422397"/>
              <a:gd name="connsiteY102" fmla="*/ 526639 h 6858000"/>
              <a:gd name="connsiteX103" fmla="*/ 1949059 w 2422397"/>
              <a:gd name="connsiteY103" fmla="*/ 405872 h 6858000"/>
              <a:gd name="connsiteX104" fmla="*/ 1954018 w 2422397"/>
              <a:gd name="connsiteY104" fmla="*/ 307622 h 6858000"/>
              <a:gd name="connsiteX105" fmla="*/ 1967790 w 2422397"/>
              <a:gd name="connsiteY105" fmla="*/ 198682 h 6858000"/>
              <a:gd name="connsiteX106" fmla="*/ 1971093 w 2422397"/>
              <a:gd name="connsiteY106" fmla="*/ 127747 h 6858000"/>
              <a:gd name="connsiteX107" fmla="*/ 1951841 w 2422397"/>
              <a:gd name="connsiteY107" fmla="*/ 4678 h 6858000"/>
              <a:gd name="connsiteX108" fmla="*/ 1953649 w 2422397"/>
              <a:gd name="connsiteY108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73012 w 2422397"/>
              <a:gd name="connsiteY22" fmla="*/ 6046223 h 6858000"/>
              <a:gd name="connsiteX23" fmla="*/ 584071 w 2422397"/>
              <a:gd name="connsiteY23" fmla="*/ 5992286 h 6858000"/>
              <a:gd name="connsiteX24" fmla="*/ 587812 w 2422397"/>
              <a:gd name="connsiteY24" fmla="*/ 5987907 h 6858000"/>
              <a:gd name="connsiteX25" fmla="*/ 592115 w 2422397"/>
              <a:gd name="connsiteY25" fmla="*/ 5949187 h 6858000"/>
              <a:gd name="connsiteX26" fmla="*/ 595889 w 2422397"/>
              <a:gd name="connsiteY26" fmla="*/ 5931081 h 6858000"/>
              <a:gd name="connsiteX27" fmla="*/ 593758 w 2422397"/>
              <a:gd name="connsiteY27" fmla="*/ 5922047 h 6858000"/>
              <a:gd name="connsiteX28" fmla="*/ 600949 w 2422397"/>
              <a:gd name="connsiteY28" fmla="*/ 5897316 h 6858000"/>
              <a:gd name="connsiteX29" fmla="*/ 602981 w 2422397"/>
              <a:gd name="connsiteY29" fmla="*/ 5895955 h 6858000"/>
              <a:gd name="connsiteX30" fmla="*/ 604430 w 2422397"/>
              <a:gd name="connsiteY30" fmla="*/ 5870052 h 6858000"/>
              <a:gd name="connsiteX31" fmla="*/ 631983 w 2422397"/>
              <a:gd name="connsiteY31" fmla="*/ 5814475 h 6858000"/>
              <a:gd name="connsiteX32" fmla="*/ 654861 w 2422397"/>
              <a:gd name="connsiteY32" fmla="*/ 5538948 h 6858000"/>
              <a:gd name="connsiteX33" fmla="*/ 723657 w 2422397"/>
              <a:gd name="connsiteY33" fmla="*/ 5356170 h 6858000"/>
              <a:gd name="connsiteX34" fmla="*/ 723661 w 2422397"/>
              <a:gd name="connsiteY34" fmla="*/ 5356076 h 6858000"/>
              <a:gd name="connsiteX35" fmla="*/ 725358 w 2422397"/>
              <a:gd name="connsiteY35" fmla="*/ 5309193 h 6858000"/>
              <a:gd name="connsiteX36" fmla="*/ 726926 w 2422397"/>
              <a:gd name="connsiteY36" fmla="*/ 5311182 h 6858000"/>
              <a:gd name="connsiteX37" fmla="*/ 727761 w 2422397"/>
              <a:gd name="connsiteY37" fmla="*/ 5304702 h 6858000"/>
              <a:gd name="connsiteX38" fmla="*/ 732974 w 2422397"/>
              <a:gd name="connsiteY38" fmla="*/ 5303522 h 6858000"/>
              <a:gd name="connsiteX39" fmla="*/ 762873 w 2422397"/>
              <a:gd name="connsiteY39" fmla="*/ 5269094 h 6858000"/>
              <a:gd name="connsiteX40" fmla="*/ 784867 w 2422397"/>
              <a:gd name="connsiteY40" fmla="*/ 5235785 h 6858000"/>
              <a:gd name="connsiteX41" fmla="*/ 796271 w 2422397"/>
              <a:gd name="connsiteY41" fmla="*/ 5175473 h 6858000"/>
              <a:gd name="connsiteX42" fmla="*/ 821529 w 2422397"/>
              <a:gd name="connsiteY42" fmla="*/ 5012929 h 6858000"/>
              <a:gd name="connsiteX43" fmla="*/ 846340 w 2422397"/>
              <a:gd name="connsiteY43" fmla="*/ 4944976 h 6858000"/>
              <a:gd name="connsiteX44" fmla="*/ 840157 w 2422397"/>
              <a:gd name="connsiteY44" fmla="*/ 4872869 h 6858000"/>
              <a:gd name="connsiteX45" fmla="*/ 855718 w 2422397"/>
              <a:gd name="connsiteY45" fmla="*/ 4850916 h 6858000"/>
              <a:gd name="connsiteX46" fmla="*/ 858709 w 2422397"/>
              <a:gd name="connsiteY46" fmla="*/ 4847264 h 6858000"/>
              <a:gd name="connsiteX47" fmla="*/ 863990 w 2422397"/>
              <a:gd name="connsiteY47" fmla="*/ 4829718 h 6858000"/>
              <a:gd name="connsiteX48" fmla="*/ 873842 w 2422397"/>
              <a:gd name="connsiteY48" fmla="*/ 4828439 h 6858000"/>
              <a:gd name="connsiteX49" fmla="*/ 887779 w 2422397"/>
              <a:gd name="connsiteY49" fmla="*/ 4804655 h 6858000"/>
              <a:gd name="connsiteX50" fmla="*/ 893894 w 2422397"/>
              <a:gd name="connsiteY50" fmla="*/ 4777060 h 6858000"/>
              <a:gd name="connsiteX51" fmla="*/ 883546 w 2422397"/>
              <a:gd name="connsiteY51" fmla="*/ 4777089 h 6858000"/>
              <a:gd name="connsiteX52" fmla="*/ 883812 w 2422397"/>
              <a:gd name="connsiteY52" fmla="*/ 4774559 h 6858000"/>
              <a:gd name="connsiteX53" fmla="*/ 903401 w 2422397"/>
              <a:gd name="connsiteY53" fmla="*/ 4679442 h 6858000"/>
              <a:gd name="connsiteX54" fmla="*/ 916253 w 2422397"/>
              <a:gd name="connsiteY54" fmla="*/ 4651970 h 6858000"/>
              <a:gd name="connsiteX55" fmla="*/ 922608 w 2422397"/>
              <a:gd name="connsiteY55" fmla="*/ 4649785 h 6858000"/>
              <a:gd name="connsiteX56" fmla="*/ 924139 w 2422397"/>
              <a:gd name="connsiteY56" fmla="*/ 4631605 h 6858000"/>
              <a:gd name="connsiteX57" fmla="*/ 985938 w 2422397"/>
              <a:gd name="connsiteY57" fmla="*/ 4515358 h 6858000"/>
              <a:gd name="connsiteX58" fmla="*/ 1011638 w 2422397"/>
              <a:gd name="connsiteY58" fmla="*/ 4352312 h 6858000"/>
              <a:gd name="connsiteX59" fmla="*/ 1049579 w 2422397"/>
              <a:gd name="connsiteY59" fmla="*/ 4237953 h 6858000"/>
              <a:gd name="connsiteX60" fmla="*/ 1041314 w 2422397"/>
              <a:gd name="connsiteY60" fmla="*/ 4139706 h 6858000"/>
              <a:gd name="connsiteX61" fmla="*/ 1049328 w 2422397"/>
              <a:gd name="connsiteY61" fmla="*/ 4134671 h 6858000"/>
              <a:gd name="connsiteX62" fmla="*/ 1061133 w 2422397"/>
              <a:gd name="connsiteY62" fmla="*/ 4074160 h 6858000"/>
              <a:gd name="connsiteX63" fmla="*/ 1059121 w 2422397"/>
              <a:gd name="connsiteY63" fmla="*/ 3844497 h 6858000"/>
              <a:gd name="connsiteX64" fmla="*/ 1083386 w 2422397"/>
              <a:gd name="connsiteY64" fmla="*/ 3726730 h 6858000"/>
              <a:gd name="connsiteX65" fmla="*/ 1098990 w 2422397"/>
              <a:gd name="connsiteY65" fmla="*/ 3687782 h 6858000"/>
              <a:gd name="connsiteX66" fmla="*/ 1124701 w 2422397"/>
              <a:gd name="connsiteY66" fmla="*/ 3622348 h 6858000"/>
              <a:gd name="connsiteX67" fmla="*/ 1161137 w 2422397"/>
              <a:gd name="connsiteY67" fmla="*/ 3580464 h 6858000"/>
              <a:gd name="connsiteX68" fmla="*/ 1175812 w 2422397"/>
              <a:gd name="connsiteY68" fmla="*/ 3522969 h 6858000"/>
              <a:gd name="connsiteX69" fmla="*/ 1156951 w 2422397"/>
              <a:gd name="connsiteY69" fmla="*/ 3500538 h 6858000"/>
              <a:gd name="connsiteX70" fmla="*/ 1179877 w 2422397"/>
              <a:gd name="connsiteY70" fmla="*/ 3441984 h 6858000"/>
              <a:gd name="connsiteX71" fmla="*/ 1217096 w 2422397"/>
              <a:gd name="connsiteY71" fmla="*/ 3354156 h 6858000"/>
              <a:gd name="connsiteX72" fmla="*/ 1232811 w 2422397"/>
              <a:gd name="connsiteY72" fmla="*/ 3301153 h 6858000"/>
              <a:gd name="connsiteX73" fmla="*/ 1281985 w 2422397"/>
              <a:gd name="connsiteY73" fmla="*/ 3158933 h 6858000"/>
              <a:gd name="connsiteX74" fmla="*/ 1335997 w 2422397"/>
              <a:gd name="connsiteY74" fmla="*/ 3018423 h 6858000"/>
              <a:gd name="connsiteX75" fmla="*/ 1394864 w 2422397"/>
              <a:gd name="connsiteY75" fmla="*/ 2946152 h 6858000"/>
              <a:gd name="connsiteX76" fmla="*/ 1436360 w 2422397"/>
              <a:gd name="connsiteY76" fmla="*/ 2829469 h 6858000"/>
              <a:gd name="connsiteX77" fmla="*/ 1447242 w 2422397"/>
              <a:gd name="connsiteY77" fmla="*/ 2811546 h 6858000"/>
              <a:gd name="connsiteX78" fmla="*/ 1449881 w 2422397"/>
              <a:gd name="connsiteY78" fmla="*/ 2781535 h 6858000"/>
              <a:gd name="connsiteX79" fmla="*/ 1459218 w 2422397"/>
              <a:gd name="connsiteY79" fmla="*/ 2660724 h 6858000"/>
              <a:gd name="connsiteX80" fmla="*/ 1455455 w 2422397"/>
              <a:gd name="connsiteY80" fmla="*/ 2560980 h 6858000"/>
              <a:gd name="connsiteX81" fmla="*/ 1497362 w 2422397"/>
              <a:gd name="connsiteY81" fmla="*/ 2456303 h 6858000"/>
              <a:gd name="connsiteX82" fmla="*/ 1507343 w 2422397"/>
              <a:gd name="connsiteY82" fmla="*/ 2385923 h 6858000"/>
              <a:gd name="connsiteX83" fmla="*/ 1540772 w 2422397"/>
              <a:gd name="connsiteY83" fmla="*/ 2256097 h 6858000"/>
              <a:gd name="connsiteX84" fmla="*/ 1569381 w 2422397"/>
              <a:gd name="connsiteY84" fmla="*/ 2165158 h 6858000"/>
              <a:gd name="connsiteX85" fmla="*/ 1576109 w 2422397"/>
              <a:gd name="connsiteY85" fmla="*/ 2078660 h 6858000"/>
              <a:gd name="connsiteX86" fmla="*/ 1564751 w 2422397"/>
              <a:gd name="connsiteY86" fmla="*/ 2009574 h 6858000"/>
              <a:gd name="connsiteX87" fmla="*/ 1571917 w 2422397"/>
              <a:gd name="connsiteY87" fmla="*/ 1903700 h 6858000"/>
              <a:gd name="connsiteX88" fmla="*/ 1564944 w 2422397"/>
              <a:gd name="connsiteY88" fmla="*/ 1821321 h 6858000"/>
              <a:gd name="connsiteX89" fmla="*/ 1579022 w 2422397"/>
              <a:gd name="connsiteY89" fmla="*/ 1718757 h 6858000"/>
              <a:gd name="connsiteX90" fmla="*/ 1590196 w 2422397"/>
              <a:gd name="connsiteY90" fmla="*/ 1595914 h 6858000"/>
              <a:gd name="connsiteX91" fmla="*/ 1624363 w 2422397"/>
              <a:gd name="connsiteY91" fmla="*/ 1502483 h 6858000"/>
              <a:gd name="connsiteX92" fmla="*/ 1631539 w 2422397"/>
              <a:gd name="connsiteY92" fmla="*/ 1431520 h 6858000"/>
              <a:gd name="connsiteX93" fmla="*/ 1646296 w 2422397"/>
              <a:gd name="connsiteY93" fmla="*/ 1333057 h 6858000"/>
              <a:gd name="connsiteX94" fmla="*/ 1696091 w 2422397"/>
              <a:gd name="connsiteY94" fmla="*/ 1202078 h 6858000"/>
              <a:gd name="connsiteX95" fmla="*/ 1706993 w 2422397"/>
              <a:gd name="connsiteY95" fmla="*/ 1104797 h 6858000"/>
              <a:gd name="connsiteX96" fmla="*/ 1777273 w 2422397"/>
              <a:gd name="connsiteY96" fmla="*/ 916268 h 6858000"/>
              <a:gd name="connsiteX97" fmla="*/ 1850836 w 2422397"/>
              <a:gd name="connsiteY97" fmla="*/ 825516 h 6858000"/>
              <a:gd name="connsiteX98" fmla="*/ 1911831 w 2422397"/>
              <a:gd name="connsiteY98" fmla="*/ 696577 h 6858000"/>
              <a:gd name="connsiteX99" fmla="*/ 1942209 w 2422397"/>
              <a:gd name="connsiteY99" fmla="*/ 575807 h 6858000"/>
              <a:gd name="connsiteX100" fmla="*/ 1951374 w 2422397"/>
              <a:gd name="connsiteY100" fmla="*/ 556682 h 6858000"/>
              <a:gd name="connsiteX101" fmla="*/ 1951170 w 2422397"/>
              <a:gd name="connsiteY101" fmla="*/ 526639 h 6858000"/>
              <a:gd name="connsiteX102" fmla="*/ 1949059 w 2422397"/>
              <a:gd name="connsiteY102" fmla="*/ 405872 h 6858000"/>
              <a:gd name="connsiteX103" fmla="*/ 1954018 w 2422397"/>
              <a:gd name="connsiteY103" fmla="*/ 307622 h 6858000"/>
              <a:gd name="connsiteX104" fmla="*/ 1967790 w 2422397"/>
              <a:gd name="connsiteY104" fmla="*/ 198682 h 6858000"/>
              <a:gd name="connsiteX105" fmla="*/ 1971093 w 2422397"/>
              <a:gd name="connsiteY105" fmla="*/ 127747 h 6858000"/>
              <a:gd name="connsiteX106" fmla="*/ 1951841 w 2422397"/>
              <a:gd name="connsiteY106" fmla="*/ 4678 h 6858000"/>
              <a:gd name="connsiteX107" fmla="*/ 1953649 w 2422397"/>
              <a:gd name="connsiteY107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54861 w 2422397"/>
              <a:gd name="connsiteY31" fmla="*/ 5538948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56951 w 2422397"/>
              <a:gd name="connsiteY68" fmla="*/ 3500538 h 6858000"/>
              <a:gd name="connsiteX69" fmla="*/ 1179877 w 2422397"/>
              <a:gd name="connsiteY69" fmla="*/ 3441984 h 6858000"/>
              <a:gd name="connsiteX70" fmla="*/ 1217096 w 2422397"/>
              <a:gd name="connsiteY70" fmla="*/ 3354156 h 6858000"/>
              <a:gd name="connsiteX71" fmla="*/ 1232811 w 2422397"/>
              <a:gd name="connsiteY71" fmla="*/ 3301153 h 6858000"/>
              <a:gd name="connsiteX72" fmla="*/ 1281985 w 2422397"/>
              <a:gd name="connsiteY72" fmla="*/ 3158933 h 6858000"/>
              <a:gd name="connsiteX73" fmla="*/ 1335997 w 2422397"/>
              <a:gd name="connsiteY73" fmla="*/ 3018423 h 6858000"/>
              <a:gd name="connsiteX74" fmla="*/ 1394864 w 2422397"/>
              <a:gd name="connsiteY74" fmla="*/ 2946152 h 6858000"/>
              <a:gd name="connsiteX75" fmla="*/ 1436360 w 2422397"/>
              <a:gd name="connsiteY75" fmla="*/ 2829469 h 6858000"/>
              <a:gd name="connsiteX76" fmla="*/ 1447242 w 2422397"/>
              <a:gd name="connsiteY76" fmla="*/ 2811546 h 6858000"/>
              <a:gd name="connsiteX77" fmla="*/ 1449881 w 2422397"/>
              <a:gd name="connsiteY77" fmla="*/ 2781535 h 6858000"/>
              <a:gd name="connsiteX78" fmla="*/ 1459218 w 2422397"/>
              <a:gd name="connsiteY78" fmla="*/ 2660724 h 6858000"/>
              <a:gd name="connsiteX79" fmla="*/ 1455455 w 2422397"/>
              <a:gd name="connsiteY79" fmla="*/ 2560980 h 6858000"/>
              <a:gd name="connsiteX80" fmla="*/ 1497362 w 2422397"/>
              <a:gd name="connsiteY80" fmla="*/ 2456303 h 6858000"/>
              <a:gd name="connsiteX81" fmla="*/ 1507343 w 2422397"/>
              <a:gd name="connsiteY81" fmla="*/ 2385923 h 6858000"/>
              <a:gd name="connsiteX82" fmla="*/ 1540772 w 2422397"/>
              <a:gd name="connsiteY82" fmla="*/ 2256097 h 6858000"/>
              <a:gd name="connsiteX83" fmla="*/ 1569381 w 2422397"/>
              <a:gd name="connsiteY83" fmla="*/ 2165158 h 6858000"/>
              <a:gd name="connsiteX84" fmla="*/ 1576109 w 2422397"/>
              <a:gd name="connsiteY84" fmla="*/ 2078660 h 6858000"/>
              <a:gd name="connsiteX85" fmla="*/ 1564751 w 2422397"/>
              <a:gd name="connsiteY85" fmla="*/ 2009574 h 6858000"/>
              <a:gd name="connsiteX86" fmla="*/ 1571917 w 2422397"/>
              <a:gd name="connsiteY86" fmla="*/ 1903700 h 6858000"/>
              <a:gd name="connsiteX87" fmla="*/ 1564944 w 2422397"/>
              <a:gd name="connsiteY87" fmla="*/ 1821321 h 6858000"/>
              <a:gd name="connsiteX88" fmla="*/ 1579022 w 2422397"/>
              <a:gd name="connsiteY88" fmla="*/ 1718757 h 6858000"/>
              <a:gd name="connsiteX89" fmla="*/ 1590196 w 2422397"/>
              <a:gd name="connsiteY89" fmla="*/ 1595914 h 6858000"/>
              <a:gd name="connsiteX90" fmla="*/ 1624363 w 2422397"/>
              <a:gd name="connsiteY90" fmla="*/ 1502483 h 6858000"/>
              <a:gd name="connsiteX91" fmla="*/ 1631539 w 2422397"/>
              <a:gd name="connsiteY91" fmla="*/ 1431520 h 6858000"/>
              <a:gd name="connsiteX92" fmla="*/ 1646296 w 2422397"/>
              <a:gd name="connsiteY92" fmla="*/ 1333057 h 6858000"/>
              <a:gd name="connsiteX93" fmla="*/ 1696091 w 2422397"/>
              <a:gd name="connsiteY93" fmla="*/ 1202078 h 6858000"/>
              <a:gd name="connsiteX94" fmla="*/ 1706993 w 2422397"/>
              <a:gd name="connsiteY94" fmla="*/ 1104797 h 6858000"/>
              <a:gd name="connsiteX95" fmla="*/ 1777273 w 2422397"/>
              <a:gd name="connsiteY95" fmla="*/ 916268 h 6858000"/>
              <a:gd name="connsiteX96" fmla="*/ 1850836 w 2422397"/>
              <a:gd name="connsiteY96" fmla="*/ 825516 h 6858000"/>
              <a:gd name="connsiteX97" fmla="*/ 1911831 w 2422397"/>
              <a:gd name="connsiteY97" fmla="*/ 696577 h 6858000"/>
              <a:gd name="connsiteX98" fmla="*/ 1942209 w 2422397"/>
              <a:gd name="connsiteY98" fmla="*/ 575807 h 6858000"/>
              <a:gd name="connsiteX99" fmla="*/ 1951374 w 2422397"/>
              <a:gd name="connsiteY99" fmla="*/ 556682 h 6858000"/>
              <a:gd name="connsiteX100" fmla="*/ 1951170 w 2422397"/>
              <a:gd name="connsiteY100" fmla="*/ 526639 h 6858000"/>
              <a:gd name="connsiteX101" fmla="*/ 1949059 w 2422397"/>
              <a:gd name="connsiteY101" fmla="*/ 405872 h 6858000"/>
              <a:gd name="connsiteX102" fmla="*/ 1954018 w 2422397"/>
              <a:gd name="connsiteY102" fmla="*/ 307622 h 6858000"/>
              <a:gd name="connsiteX103" fmla="*/ 1967790 w 2422397"/>
              <a:gd name="connsiteY103" fmla="*/ 198682 h 6858000"/>
              <a:gd name="connsiteX104" fmla="*/ 1971093 w 2422397"/>
              <a:gd name="connsiteY104" fmla="*/ 127747 h 6858000"/>
              <a:gd name="connsiteX105" fmla="*/ 1951841 w 2422397"/>
              <a:gd name="connsiteY105" fmla="*/ 4678 h 6858000"/>
              <a:gd name="connsiteX106" fmla="*/ 1953649 w 2422397"/>
              <a:gd name="connsiteY106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5812 w 2422397"/>
              <a:gd name="connsiteY67" fmla="*/ 3522969 h 6858000"/>
              <a:gd name="connsiteX68" fmla="*/ 1179877 w 2422397"/>
              <a:gd name="connsiteY68" fmla="*/ 3441984 h 6858000"/>
              <a:gd name="connsiteX69" fmla="*/ 1217096 w 2422397"/>
              <a:gd name="connsiteY69" fmla="*/ 3354156 h 6858000"/>
              <a:gd name="connsiteX70" fmla="*/ 1232811 w 2422397"/>
              <a:gd name="connsiteY70" fmla="*/ 3301153 h 6858000"/>
              <a:gd name="connsiteX71" fmla="*/ 1281985 w 2422397"/>
              <a:gd name="connsiteY71" fmla="*/ 3158933 h 6858000"/>
              <a:gd name="connsiteX72" fmla="*/ 1335997 w 2422397"/>
              <a:gd name="connsiteY72" fmla="*/ 3018423 h 6858000"/>
              <a:gd name="connsiteX73" fmla="*/ 1394864 w 2422397"/>
              <a:gd name="connsiteY73" fmla="*/ 2946152 h 6858000"/>
              <a:gd name="connsiteX74" fmla="*/ 1436360 w 2422397"/>
              <a:gd name="connsiteY74" fmla="*/ 2829469 h 6858000"/>
              <a:gd name="connsiteX75" fmla="*/ 1447242 w 2422397"/>
              <a:gd name="connsiteY75" fmla="*/ 2811546 h 6858000"/>
              <a:gd name="connsiteX76" fmla="*/ 1449881 w 2422397"/>
              <a:gd name="connsiteY76" fmla="*/ 2781535 h 6858000"/>
              <a:gd name="connsiteX77" fmla="*/ 1459218 w 2422397"/>
              <a:gd name="connsiteY77" fmla="*/ 2660724 h 6858000"/>
              <a:gd name="connsiteX78" fmla="*/ 1455455 w 2422397"/>
              <a:gd name="connsiteY78" fmla="*/ 2560980 h 6858000"/>
              <a:gd name="connsiteX79" fmla="*/ 1497362 w 2422397"/>
              <a:gd name="connsiteY79" fmla="*/ 2456303 h 6858000"/>
              <a:gd name="connsiteX80" fmla="*/ 1507343 w 2422397"/>
              <a:gd name="connsiteY80" fmla="*/ 2385923 h 6858000"/>
              <a:gd name="connsiteX81" fmla="*/ 1540772 w 2422397"/>
              <a:gd name="connsiteY81" fmla="*/ 2256097 h 6858000"/>
              <a:gd name="connsiteX82" fmla="*/ 1569381 w 2422397"/>
              <a:gd name="connsiteY82" fmla="*/ 2165158 h 6858000"/>
              <a:gd name="connsiteX83" fmla="*/ 1576109 w 2422397"/>
              <a:gd name="connsiteY83" fmla="*/ 2078660 h 6858000"/>
              <a:gd name="connsiteX84" fmla="*/ 1564751 w 2422397"/>
              <a:gd name="connsiteY84" fmla="*/ 2009574 h 6858000"/>
              <a:gd name="connsiteX85" fmla="*/ 1571917 w 2422397"/>
              <a:gd name="connsiteY85" fmla="*/ 1903700 h 6858000"/>
              <a:gd name="connsiteX86" fmla="*/ 1564944 w 2422397"/>
              <a:gd name="connsiteY86" fmla="*/ 1821321 h 6858000"/>
              <a:gd name="connsiteX87" fmla="*/ 1579022 w 2422397"/>
              <a:gd name="connsiteY87" fmla="*/ 1718757 h 6858000"/>
              <a:gd name="connsiteX88" fmla="*/ 1590196 w 2422397"/>
              <a:gd name="connsiteY88" fmla="*/ 1595914 h 6858000"/>
              <a:gd name="connsiteX89" fmla="*/ 1624363 w 2422397"/>
              <a:gd name="connsiteY89" fmla="*/ 1502483 h 6858000"/>
              <a:gd name="connsiteX90" fmla="*/ 1631539 w 2422397"/>
              <a:gd name="connsiteY90" fmla="*/ 1431520 h 6858000"/>
              <a:gd name="connsiteX91" fmla="*/ 1646296 w 2422397"/>
              <a:gd name="connsiteY91" fmla="*/ 1333057 h 6858000"/>
              <a:gd name="connsiteX92" fmla="*/ 1696091 w 2422397"/>
              <a:gd name="connsiteY92" fmla="*/ 1202078 h 6858000"/>
              <a:gd name="connsiteX93" fmla="*/ 1706993 w 2422397"/>
              <a:gd name="connsiteY93" fmla="*/ 1104797 h 6858000"/>
              <a:gd name="connsiteX94" fmla="*/ 1777273 w 2422397"/>
              <a:gd name="connsiteY94" fmla="*/ 916268 h 6858000"/>
              <a:gd name="connsiteX95" fmla="*/ 1850836 w 2422397"/>
              <a:gd name="connsiteY95" fmla="*/ 825516 h 6858000"/>
              <a:gd name="connsiteX96" fmla="*/ 1911831 w 2422397"/>
              <a:gd name="connsiteY96" fmla="*/ 696577 h 6858000"/>
              <a:gd name="connsiteX97" fmla="*/ 1942209 w 2422397"/>
              <a:gd name="connsiteY97" fmla="*/ 575807 h 6858000"/>
              <a:gd name="connsiteX98" fmla="*/ 1951374 w 2422397"/>
              <a:gd name="connsiteY98" fmla="*/ 556682 h 6858000"/>
              <a:gd name="connsiteX99" fmla="*/ 1951170 w 2422397"/>
              <a:gd name="connsiteY99" fmla="*/ 526639 h 6858000"/>
              <a:gd name="connsiteX100" fmla="*/ 1949059 w 2422397"/>
              <a:gd name="connsiteY100" fmla="*/ 405872 h 6858000"/>
              <a:gd name="connsiteX101" fmla="*/ 1954018 w 2422397"/>
              <a:gd name="connsiteY101" fmla="*/ 307622 h 6858000"/>
              <a:gd name="connsiteX102" fmla="*/ 1967790 w 2422397"/>
              <a:gd name="connsiteY102" fmla="*/ 198682 h 6858000"/>
              <a:gd name="connsiteX103" fmla="*/ 1971093 w 2422397"/>
              <a:gd name="connsiteY103" fmla="*/ 127747 h 6858000"/>
              <a:gd name="connsiteX104" fmla="*/ 1951841 w 2422397"/>
              <a:gd name="connsiteY104" fmla="*/ 4678 h 6858000"/>
              <a:gd name="connsiteX105" fmla="*/ 1953649 w 2422397"/>
              <a:gd name="connsiteY105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61137 w 2422397"/>
              <a:gd name="connsiteY66" fmla="*/ 3580464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49917 w 2422397"/>
              <a:gd name="connsiteY66" fmla="*/ 3558025 h 6858000"/>
              <a:gd name="connsiteX67" fmla="*/ 1179877 w 2422397"/>
              <a:gd name="connsiteY67" fmla="*/ 3441984 h 6858000"/>
              <a:gd name="connsiteX68" fmla="*/ 1217096 w 2422397"/>
              <a:gd name="connsiteY68" fmla="*/ 3354156 h 6858000"/>
              <a:gd name="connsiteX69" fmla="*/ 1232811 w 2422397"/>
              <a:gd name="connsiteY69" fmla="*/ 3301153 h 6858000"/>
              <a:gd name="connsiteX70" fmla="*/ 1281985 w 2422397"/>
              <a:gd name="connsiteY70" fmla="*/ 3158933 h 6858000"/>
              <a:gd name="connsiteX71" fmla="*/ 1335997 w 2422397"/>
              <a:gd name="connsiteY71" fmla="*/ 3018423 h 6858000"/>
              <a:gd name="connsiteX72" fmla="*/ 1394864 w 2422397"/>
              <a:gd name="connsiteY72" fmla="*/ 2946152 h 6858000"/>
              <a:gd name="connsiteX73" fmla="*/ 1436360 w 2422397"/>
              <a:gd name="connsiteY73" fmla="*/ 2829469 h 6858000"/>
              <a:gd name="connsiteX74" fmla="*/ 1447242 w 2422397"/>
              <a:gd name="connsiteY74" fmla="*/ 2811546 h 6858000"/>
              <a:gd name="connsiteX75" fmla="*/ 1449881 w 2422397"/>
              <a:gd name="connsiteY75" fmla="*/ 2781535 h 6858000"/>
              <a:gd name="connsiteX76" fmla="*/ 1459218 w 2422397"/>
              <a:gd name="connsiteY76" fmla="*/ 2660724 h 6858000"/>
              <a:gd name="connsiteX77" fmla="*/ 1455455 w 2422397"/>
              <a:gd name="connsiteY77" fmla="*/ 2560980 h 6858000"/>
              <a:gd name="connsiteX78" fmla="*/ 1497362 w 2422397"/>
              <a:gd name="connsiteY78" fmla="*/ 2456303 h 6858000"/>
              <a:gd name="connsiteX79" fmla="*/ 1507343 w 2422397"/>
              <a:gd name="connsiteY79" fmla="*/ 2385923 h 6858000"/>
              <a:gd name="connsiteX80" fmla="*/ 1540772 w 2422397"/>
              <a:gd name="connsiteY80" fmla="*/ 2256097 h 6858000"/>
              <a:gd name="connsiteX81" fmla="*/ 1569381 w 2422397"/>
              <a:gd name="connsiteY81" fmla="*/ 2165158 h 6858000"/>
              <a:gd name="connsiteX82" fmla="*/ 1576109 w 2422397"/>
              <a:gd name="connsiteY82" fmla="*/ 2078660 h 6858000"/>
              <a:gd name="connsiteX83" fmla="*/ 1564751 w 2422397"/>
              <a:gd name="connsiteY83" fmla="*/ 2009574 h 6858000"/>
              <a:gd name="connsiteX84" fmla="*/ 1571917 w 2422397"/>
              <a:gd name="connsiteY84" fmla="*/ 1903700 h 6858000"/>
              <a:gd name="connsiteX85" fmla="*/ 1564944 w 2422397"/>
              <a:gd name="connsiteY85" fmla="*/ 1821321 h 6858000"/>
              <a:gd name="connsiteX86" fmla="*/ 1579022 w 2422397"/>
              <a:gd name="connsiteY86" fmla="*/ 1718757 h 6858000"/>
              <a:gd name="connsiteX87" fmla="*/ 1590196 w 2422397"/>
              <a:gd name="connsiteY87" fmla="*/ 1595914 h 6858000"/>
              <a:gd name="connsiteX88" fmla="*/ 1624363 w 2422397"/>
              <a:gd name="connsiteY88" fmla="*/ 1502483 h 6858000"/>
              <a:gd name="connsiteX89" fmla="*/ 1631539 w 2422397"/>
              <a:gd name="connsiteY89" fmla="*/ 1431520 h 6858000"/>
              <a:gd name="connsiteX90" fmla="*/ 1646296 w 2422397"/>
              <a:gd name="connsiteY90" fmla="*/ 1333057 h 6858000"/>
              <a:gd name="connsiteX91" fmla="*/ 1696091 w 2422397"/>
              <a:gd name="connsiteY91" fmla="*/ 1202078 h 6858000"/>
              <a:gd name="connsiteX92" fmla="*/ 1706993 w 2422397"/>
              <a:gd name="connsiteY92" fmla="*/ 1104797 h 6858000"/>
              <a:gd name="connsiteX93" fmla="*/ 1777273 w 2422397"/>
              <a:gd name="connsiteY93" fmla="*/ 916268 h 6858000"/>
              <a:gd name="connsiteX94" fmla="*/ 1850836 w 2422397"/>
              <a:gd name="connsiteY94" fmla="*/ 825516 h 6858000"/>
              <a:gd name="connsiteX95" fmla="*/ 1911831 w 2422397"/>
              <a:gd name="connsiteY95" fmla="*/ 696577 h 6858000"/>
              <a:gd name="connsiteX96" fmla="*/ 1942209 w 2422397"/>
              <a:gd name="connsiteY96" fmla="*/ 575807 h 6858000"/>
              <a:gd name="connsiteX97" fmla="*/ 1951374 w 2422397"/>
              <a:gd name="connsiteY97" fmla="*/ 556682 h 6858000"/>
              <a:gd name="connsiteX98" fmla="*/ 1951170 w 2422397"/>
              <a:gd name="connsiteY98" fmla="*/ 526639 h 6858000"/>
              <a:gd name="connsiteX99" fmla="*/ 1949059 w 2422397"/>
              <a:gd name="connsiteY99" fmla="*/ 405872 h 6858000"/>
              <a:gd name="connsiteX100" fmla="*/ 1954018 w 2422397"/>
              <a:gd name="connsiteY100" fmla="*/ 307622 h 6858000"/>
              <a:gd name="connsiteX101" fmla="*/ 1967790 w 2422397"/>
              <a:gd name="connsiteY101" fmla="*/ 198682 h 6858000"/>
              <a:gd name="connsiteX102" fmla="*/ 1971093 w 2422397"/>
              <a:gd name="connsiteY102" fmla="*/ 127747 h 6858000"/>
              <a:gd name="connsiteX103" fmla="*/ 1951841 w 2422397"/>
              <a:gd name="connsiteY103" fmla="*/ 4678 h 6858000"/>
              <a:gd name="connsiteX104" fmla="*/ 1953649 w 2422397"/>
              <a:gd name="connsiteY104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24701 w 2422397"/>
              <a:gd name="connsiteY65" fmla="*/ 3622348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55455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85923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497362 w 2422397"/>
              <a:gd name="connsiteY77" fmla="*/ 245630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777273 w 2422397"/>
              <a:gd name="connsiteY92" fmla="*/ 916268 h 6858000"/>
              <a:gd name="connsiteX93" fmla="*/ 1850836 w 2422397"/>
              <a:gd name="connsiteY93" fmla="*/ 825516 h 6858000"/>
              <a:gd name="connsiteX94" fmla="*/ 1911831 w 2422397"/>
              <a:gd name="connsiteY94" fmla="*/ 696577 h 6858000"/>
              <a:gd name="connsiteX95" fmla="*/ 1942209 w 2422397"/>
              <a:gd name="connsiteY95" fmla="*/ 575807 h 6858000"/>
              <a:gd name="connsiteX96" fmla="*/ 1951374 w 2422397"/>
              <a:gd name="connsiteY96" fmla="*/ 556682 h 6858000"/>
              <a:gd name="connsiteX97" fmla="*/ 1951170 w 2422397"/>
              <a:gd name="connsiteY97" fmla="*/ 526639 h 6858000"/>
              <a:gd name="connsiteX98" fmla="*/ 1949059 w 2422397"/>
              <a:gd name="connsiteY98" fmla="*/ 405872 h 6858000"/>
              <a:gd name="connsiteX99" fmla="*/ 1954018 w 2422397"/>
              <a:gd name="connsiteY99" fmla="*/ 307622 h 6858000"/>
              <a:gd name="connsiteX100" fmla="*/ 1967790 w 2422397"/>
              <a:gd name="connsiteY100" fmla="*/ 198682 h 6858000"/>
              <a:gd name="connsiteX101" fmla="*/ 1971093 w 2422397"/>
              <a:gd name="connsiteY101" fmla="*/ 127747 h 6858000"/>
              <a:gd name="connsiteX102" fmla="*/ 1951841 w 2422397"/>
              <a:gd name="connsiteY102" fmla="*/ 4678 h 6858000"/>
              <a:gd name="connsiteX103" fmla="*/ 1953649 w 2422397"/>
              <a:gd name="connsiteY103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06993 w 2422397"/>
              <a:gd name="connsiteY91" fmla="*/ 1104797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50836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49059 w 2422397"/>
              <a:gd name="connsiteY97" fmla="*/ 405872 h 6858000"/>
              <a:gd name="connsiteX98" fmla="*/ 1954018 w 2422397"/>
              <a:gd name="connsiteY98" fmla="*/ 307622 h 6858000"/>
              <a:gd name="connsiteX99" fmla="*/ 1967790 w 2422397"/>
              <a:gd name="connsiteY99" fmla="*/ 198682 h 6858000"/>
              <a:gd name="connsiteX100" fmla="*/ 1971093 w 2422397"/>
              <a:gd name="connsiteY100" fmla="*/ 127747 h 6858000"/>
              <a:gd name="connsiteX101" fmla="*/ 1951841 w 2422397"/>
              <a:gd name="connsiteY101" fmla="*/ 4678 h 6858000"/>
              <a:gd name="connsiteX102" fmla="*/ 1953649 w 2422397"/>
              <a:gd name="connsiteY102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54018 w 2422397"/>
              <a:gd name="connsiteY97" fmla="*/ 307622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  <a:gd name="connsiteX0" fmla="*/ 1953649 w 2422397"/>
              <a:gd name="connsiteY0" fmla="*/ 0 h 6858000"/>
              <a:gd name="connsiteX1" fmla="*/ 2422397 w 2422397"/>
              <a:gd name="connsiteY1" fmla="*/ 0 h 6858000"/>
              <a:gd name="connsiteX2" fmla="*/ 2422397 w 2422397"/>
              <a:gd name="connsiteY2" fmla="*/ 6858000 h 6858000"/>
              <a:gd name="connsiteX3" fmla="*/ 0 w 2422397"/>
              <a:gd name="connsiteY3" fmla="*/ 6858000 h 6858000"/>
              <a:gd name="connsiteX4" fmla="*/ 19858 w 2422397"/>
              <a:gd name="connsiteY4" fmla="*/ 6793329 h 6858000"/>
              <a:gd name="connsiteX5" fmla="*/ 63278 w 2422397"/>
              <a:gd name="connsiteY5" fmla="*/ 6702245 h 6858000"/>
              <a:gd name="connsiteX6" fmla="*/ 83839 w 2422397"/>
              <a:gd name="connsiteY6" fmla="*/ 6677678 h 6858000"/>
              <a:gd name="connsiteX7" fmla="*/ 117966 w 2422397"/>
              <a:gd name="connsiteY7" fmla="*/ 6636037 h 6858000"/>
              <a:gd name="connsiteX8" fmla="*/ 168724 w 2422397"/>
              <a:gd name="connsiteY8" fmla="*/ 6547069 h 6858000"/>
              <a:gd name="connsiteX9" fmla="*/ 199197 w 2422397"/>
              <a:gd name="connsiteY9" fmla="*/ 6509743 h 6858000"/>
              <a:gd name="connsiteX10" fmla="*/ 247224 w 2422397"/>
              <a:gd name="connsiteY10" fmla="*/ 6455839 h 6858000"/>
              <a:gd name="connsiteX11" fmla="*/ 270687 w 2422397"/>
              <a:gd name="connsiteY11" fmla="*/ 6418363 h 6858000"/>
              <a:gd name="connsiteX12" fmla="*/ 339376 w 2422397"/>
              <a:gd name="connsiteY12" fmla="*/ 6322934 h 6858000"/>
              <a:gd name="connsiteX13" fmla="*/ 443949 w 2422397"/>
              <a:gd name="connsiteY13" fmla="*/ 6218313 h 6858000"/>
              <a:gd name="connsiteX14" fmla="*/ 478259 w 2422397"/>
              <a:gd name="connsiteY14" fmla="*/ 6183918 h 6858000"/>
              <a:gd name="connsiteX15" fmla="*/ 482177 w 2422397"/>
              <a:gd name="connsiteY15" fmla="*/ 6173358 h 6858000"/>
              <a:gd name="connsiteX16" fmla="*/ 482556 w 2422397"/>
              <a:gd name="connsiteY16" fmla="*/ 6173443 h 6858000"/>
              <a:gd name="connsiteX17" fmla="*/ 485673 w 2422397"/>
              <a:gd name="connsiteY17" fmla="*/ 6162875 h 6858000"/>
              <a:gd name="connsiteX18" fmla="*/ 524588 w 2422397"/>
              <a:gd name="connsiteY18" fmla="*/ 6111327 h 6858000"/>
              <a:gd name="connsiteX19" fmla="*/ 547843 w 2422397"/>
              <a:gd name="connsiteY19" fmla="*/ 6075666 h 6858000"/>
              <a:gd name="connsiteX20" fmla="*/ 562259 w 2422397"/>
              <a:gd name="connsiteY20" fmla="*/ 6054865 h 6858000"/>
              <a:gd name="connsiteX21" fmla="*/ 571463 w 2422397"/>
              <a:gd name="connsiteY21" fmla="*/ 6045606 h 6858000"/>
              <a:gd name="connsiteX22" fmla="*/ 584071 w 2422397"/>
              <a:gd name="connsiteY22" fmla="*/ 5992286 h 6858000"/>
              <a:gd name="connsiteX23" fmla="*/ 587812 w 2422397"/>
              <a:gd name="connsiteY23" fmla="*/ 5987907 h 6858000"/>
              <a:gd name="connsiteX24" fmla="*/ 592115 w 2422397"/>
              <a:gd name="connsiteY24" fmla="*/ 5949187 h 6858000"/>
              <a:gd name="connsiteX25" fmla="*/ 595889 w 2422397"/>
              <a:gd name="connsiteY25" fmla="*/ 5931081 h 6858000"/>
              <a:gd name="connsiteX26" fmla="*/ 593758 w 2422397"/>
              <a:gd name="connsiteY26" fmla="*/ 5922047 h 6858000"/>
              <a:gd name="connsiteX27" fmla="*/ 600949 w 2422397"/>
              <a:gd name="connsiteY27" fmla="*/ 5897316 h 6858000"/>
              <a:gd name="connsiteX28" fmla="*/ 602981 w 2422397"/>
              <a:gd name="connsiteY28" fmla="*/ 5895955 h 6858000"/>
              <a:gd name="connsiteX29" fmla="*/ 604430 w 2422397"/>
              <a:gd name="connsiteY29" fmla="*/ 5870052 h 6858000"/>
              <a:gd name="connsiteX30" fmla="*/ 631983 w 2422397"/>
              <a:gd name="connsiteY30" fmla="*/ 5814475 h 6858000"/>
              <a:gd name="connsiteX31" fmla="*/ 699739 w 2422397"/>
              <a:gd name="connsiteY31" fmla="*/ 5516509 h 6858000"/>
              <a:gd name="connsiteX32" fmla="*/ 723657 w 2422397"/>
              <a:gd name="connsiteY32" fmla="*/ 5356170 h 6858000"/>
              <a:gd name="connsiteX33" fmla="*/ 723661 w 2422397"/>
              <a:gd name="connsiteY33" fmla="*/ 5356076 h 6858000"/>
              <a:gd name="connsiteX34" fmla="*/ 725358 w 2422397"/>
              <a:gd name="connsiteY34" fmla="*/ 5309193 h 6858000"/>
              <a:gd name="connsiteX35" fmla="*/ 726926 w 2422397"/>
              <a:gd name="connsiteY35" fmla="*/ 5311182 h 6858000"/>
              <a:gd name="connsiteX36" fmla="*/ 727761 w 2422397"/>
              <a:gd name="connsiteY36" fmla="*/ 5304702 h 6858000"/>
              <a:gd name="connsiteX37" fmla="*/ 732974 w 2422397"/>
              <a:gd name="connsiteY37" fmla="*/ 5303522 h 6858000"/>
              <a:gd name="connsiteX38" fmla="*/ 762873 w 2422397"/>
              <a:gd name="connsiteY38" fmla="*/ 5269094 h 6858000"/>
              <a:gd name="connsiteX39" fmla="*/ 784867 w 2422397"/>
              <a:gd name="connsiteY39" fmla="*/ 5235785 h 6858000"/>
              <a:gd name="connsiteX40" fmla="*/ 796271 w 2422397"/>
              <a:gd name="connsiteY40" fmla="*/ 5175473 h 6858000"/>
              <a:gd name="connsiteX41" fmla="*/ 821529 w 2422397"/>
              <a:gd name="connsiteY41" fmla="*/ 5012929 h 6858000"/>
              <a:gd name="connsiteX42" fmla="*/ 846340 w 2422397"/>
              <a:gd name="connsiteY42" fmla="*/ 4944976 h 6858000"/>
              <a:gd name="connsiteX43" fmla="*/ 840157 w 2422397"/>
              <a:gd name="connsiteY43" fmla="*/ 4872869 h 6858000"/>
              <a:gd name="connsiteX44" fmla="*/ 855718 w 2422397"/>
              <a:gd name="connsiteY44" fmla="*/ 4850916 h 6858000"/>
              <a:gd name="connsiteX45" fmla="*/ 858709 w 2422397"/>
              <a:gd name="connsiteY45" fmla="*/ 4847264 h 6858000"/>
              <a:gd name="connsiteX46" fmla="*/ 863990 w 2422397"/>
              <a:gd name="connsiteY46" fmla="*/ 4829718 h 6858000"/>
              <a:gd name="connsiteX47" fmla="*/ 873842 w 2422397"/>
              <a:gd name="connsiteY47" fmla="*/ 4828439 h 6858000"/>
              <a:gd name="connsiteX48" fmla="*/ 887779 w 2422397"/>
              <a:gd name="connsiteY48" fmla="*/ 4804655 h 6858000"/>
              <a:gd name="connsiteX49" fmla="*/ 893894 w 2422397"/>
              <a:gd name="connsiteY49" fmla="*/ 4777060 h 6858000"/>
              <a:gd name="connsiteX50" fmla="*/ 883546 w 2422397"/>
              <a:gd name="connsiteY50" fmla="*/ 4777089 h 6858000"/>
              <a:gd name="connsiteX51" fmla="*/ 883812 w 2422397"/>
              <a:gd name="connsiteY51" fmla="*/ 4774559 h 6858000"/>
              <a:gd name="connsiteX52" fmla="*/ 903401 w 2422397"/>
              <a:gd name="connsiteY52" fmla="*/ 4679442 h 6858000"/>
              <a:gd name="connsiteX53" fmla="*/ 916253 w 2422397"/>
              <a:gd name="connsiteY53" fmla="*/ 4651970 h 6858000"/>
              <a:gd name="connsiteX54" fmla="*/ 922608 w 2422397"/>
              <a:gd name="connsiteY54" fmla="*/ 4649785 h 6858000"/>
              <a:gd name="connsiteX55" fmla="*/ 924139 w 2422397"/>
              <a:gd name="connsiteY55" fmla="*/ 4631605 h 6858000"/>
              <a:gd name="connsiteX56" fmla="*/ 985938 w 2422397"/>
              <a:gd name="connsiteY56" fmla="*/ 4515358 h 6858000"/>
              <a:gd name="connsiteX57" fmla="*/ 1011638 w 2422397"/>
              <a:gd name="connsiteY57" fmla="*/ 4352312 h 6858000"/>
              <a:gd name="connsiteX58" fmla="*/ 1049579 w 2422397"/>
              <a:gd name="connsiteY58" fmla="*/ 4237953 h 6858000"/>
              <a:gd name="connsiteX59" fmla="*/ 1041314 w 2422397"/>
              <a:gd name="connsiteY59" fmla="*/ 4139706 h 6858000"/>
              <a:gd name="connsiteX60" fmla="*/ 1049328 w 2422397"/>
              <a:gd name="connsiteY60" fmla="*/ 4134671 h 6858000"/>
              <a:gd name="connsiteX61" fmla="*/ 1061133 w 2422397"/>
              <a:gd name="connsiteY61" fmla="*/ 4074160 h 6858000"/>
              <a:gd name="connsiteX62" fmla="*/ 1059121 w 2422397"/>
              <a:gd name="connsiteY62" fmla="*/ 3844497 h 6858000"/>
              <a:gd name="connsiteX63" fmla="*/ 1083386 w 2422397"/>
              <a:gd name="connsiteY63" fmla="*/ 3726730 h 6858000"/>
              <a:gd name="connsiteX64" fmla="*/ 1098990 w 2422397"/>
              <a:gd name="connsiteY64" fmla="*/ 3687782 h 6858000"/>
              <a:gd name="connsiteX65" fmla="*/ 1147140 w 2422397"/>
              <a:gd name="connsiteY65" fmla="*/ 3543810 h 6858000"/>
              <a:gd name="connsiteX66" fmla="*/ 1179877 w 2422397"/>
              <a:gd name="connsiteY66" fmla="*/ 3441984 h 6858000"/>
              <a:gd name="connsiteX67" fmla="*/ 1217096 w 2422397"/>
              <a:gd name="connsiteY67" fmla="*/ 3354156 h 6858000"/>
              <a:gd name="connsiteX68" fmla="*/ 1232811 w 2422397"/>
              <a:gd name="connsiteY68" fmla="*/ 3301153 h 6858000"/>
              <a:gd name="connsiteX69" fmla="*/ 1281985 w 2422397"/>
              <a:gd name="connsiteY69" fmla="*/ 3158933 h 6858000"/>
              <a:gd name="connsiteX70" fmla="*/ 1335997 w 2422397"/>
              <a:gd name="connsiteY70" fmla="*/ 3018423 h 6858000"/>
              <a:gd name="connsiteX71" fmla="*/ 1394864 w 2422397"/>
              <a:gd name="connsiteY71" fmla="*/ 2946152 h 6858000"/>
              <a:gd name="connsiteX72" fmla="*/ 1436360 w 2422397"/>
              <a:gd name="connsiteY72" fmla="*/ 2829469 h 6858000"/>
              <a:gd name="connsiteX73" fmla="*/ 1447242 w 2422397"/>
              <a:gd name="connsiteY73" fmla="*/ 2811546 h 6858000"/>
              <a:gd name="connsiteX74" fmla="*/ 1449881 w 2422397"/>
              <a:gd name="connsiteY74" fmla="*/ 2781535 h 6858000"/>
              <a:gd name="connsiteX75" fmla="*/ 1459218 w 2422397"/>
              <a:gd name="connsiteY75" fmla="*/ 2660724 h 6858000"/>
              <a:gd name="connsiteX76" fmla="*/ 1483504 w 2422397"/>
              <a:gd name="connsiteY76" fmla="*/ 2560980 h 6858000"/>
              <a:gd name="connsiteX77" fmla="*/ 1519801 w 2422397"/>
              <a:gd name="connsiteY77" fmla="*/ 2467523 h 6858000"/>
              <a:gd name="connsiteX78" fmla="*/ 1507343 w 2422397"/>
              <a:gd name="connsiteY78" fmla="*/ 2357874 h 6858000"/>
              <a:gd name="connsiteX79" fmla="*/ 1540772 w 2422397"/>
              <a:gd name="connsiteY79" fmla="*/ 2256097 h 6858000"/>
              <a:gd name="connsiteX80" fmla="*/ 1569381 w 2422397"/>
              <a:gd name="connsiteY80" fmla="*/ 2165158 h 6858000"/>
              <a:gd name="connsiteX81" fmla="*/ 1576109 w 2422397"/>
              <a:gd name="connsiteY81" fmla="*/ 2078660 h 6858000"/>
              <a:gd name="connsiteX82" fmla="*/ 1564751 w 2422397"/>
              <a:gd name="connsiteY82" fmla="*/ 2009574 h 6858000"/>
              <a:gd name="connsiteX83" fmla="*/ 1571917 w 2422397"/>
              <a:gd name="connsiteY83" fmla="*/ 1903700 h 6858000"/>
              <a:gd name="connsiteX84" fmla="*/ 1564944 w 2422397"/>
              <a:gd name="connsiteY84" fmla="*/ 1821321 h 6858000"/>
              <a:gd name="connsiteX85" fmla="*/ 1579022 w 2422397"/>
              <a:gd name="connsiteY85" fmla="*/ 1718757 h 6858000"/>
              <a:gd name="connsiteX86" fmla="*/ 1590196 w 2422397"/>
              <a:gd name="connsiteY86" fmla="*/ 1595914 h 6858000"/>
              <a:gd name="connsiteX87" fmla="*/ 1624363 w 2422397"/>
              <a:gd name="connsiteY87" fmla="*/ 1502483 h 6858000"/>
              <a:gd name="connsiteX88" fmla="*/ 1631539 w 2422397"/>
              <a:gd name="connsiteY88" fmla="*/ 1431520 h 6858000"/>
              <a:gd name="connsiteX89" fmla="*/ 1646296 w 2422397"/>
              <a:gd name="connsiteY89" fmla="*/ 1333057 h 6858000"/>
              <a:gd name="connsiteX90" fmla="*/ 1696091 w 2422397"/>
              <a:gd name="connsiteY90" fmla="*/ 1202078 h 6858000"/>
              <a:gd name="connsiteX91" fmla="*/ 1735042 w 2422397"/>
              <a:gd name="connsiteY91" fmla="*/ 1076748 h 6858000"/>
              <a:gd name="connsiteX92" fmla="*/ 1890105 w 2422397"/>
              <a:gd name="connsiteY92" fmla="*/ 825516 h 6858000"/>
              <a:gd name="connsiteX93" fmla="*/ 1911831 w 2422397"/>
              <a:gd name="connsiteY93" fmla="*/ 696577 h 6858000"/>
              <a:gd name="connsiteX94" fmla="*/ 1942209 w 2422397"/>
              <a:gd name="connsiteY94" fmla="*/ 575807 h 6858000"/>
              <a:gd name="connsiteX95" fmla="*/ 1951374 w 2422397"/>
              <a:gd name="connsiteY95" fmla="*/ 556682 h 6858000"/>
              <a:gd name="connsiteX96" fmla="*/ 1951170 w 2422397"/>
              <a:gd name="connsiteY96" fmla="*/ 526639 h 6858000"/>
              <a:gd name="connsiteX97" fmla="*/ 1987677 w 2422397"/>
              <a:gd name="connsiteY97" fmla="*/ 330061 h 6858000"/>
              <a:gd name="connsiteX98" fmla="*/ 1967790 w 2422397"/>
              <a:gd name="connsiteY98" fmla="*/ 198682 h 6858000"/>
              <a:gd name="connsiteX99" fmla="*/ 1971093 w 2422397"/>
              <a:gd name="connsiteY99" fmla="*/ 127747 h 6858000"/>
              <a:gd name="connsiteX100" fmla="*/ 1951841 w 2422397"/>
              <a:gd name="connsiteY100" fmla="*/ 4678 h 6858000"/>
              <a:gd name="connsiteX101" fmla="*/ 1953649 w 2422397"/>
              <a:gd name="connsiteY10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422397" h="6858000">
                <a:moveTo>
                  <a:pt x="1953649" y="0"/>
                </a:moveTo>
                <a:lnTo>
                  <a:pt x="2422397" y="0"/>
                </a:lnTo>
                <a:lnTo>
                  <a:pt x="2422397" y="6858000"/>
                </a:lnTo>
                <a:lnTo>
                  <a:pt x="0" y="6858000"/>
                </a:lnTo>
                <a:lnTo>
                  <a:pt x="19858" y="6793329"/>
                </a:lnTo>
                <a:cubicBezTo>
                  <a:pt x="42769" y="6729276"/>
                  <a:pt x="55252" y="6812236"/>
                  <a:pt x="63278" y="6702245"/>
                </a:cubicBezTo>
                <a:cubicBezTo>
                  <a:pt x="77123" y="6709403"/>
                  <a:pt x="81770" y="6700737"/>
                  <a:pt x="83839" y="6677678"/>
                </a:cubicBezTo>
                <a:cubicBezTo>
                  <a:pt x="95740" y="6647685"/>
                  <a:pt x="120684" y="6687998"/>
                  <a:pt x="117966" y="6636037"/>
                </a:cubicBezTo>
                <a:cubicBezTo>
                  <a:pt x="132113" y="6614269"/>
                  <a:pt x="155186" y="6568118"/>
                  <a:pt x="168724" y="6547069"/>
                </a:cubicBezTo>
                <a:cubicBezTo>
                  <a:pt x="182500" y="6520811"/>
                  <a:pt x="156942" y="6483313"/>
                  <a:pt x="199197" y="6509743"/>
                </a:cubicBezTo>
                <a:cubicBezTo>
                  <a:pt x="204521" y="6468877"/>
                  <a:pt x="221716" y="6484779"/>
                  <a:pt x="247224" y="6455839"/>
                </a:cubicBezTo>
                <a:cubicBezTo>
                  <a:pt x="246715" y="6427188"/>
                  <a:pt x="256832" y="6419751"/>
                  <a:pt x="270687" y="6418363"/>
                </a:cubicBezTo>
                <a:cubicBezTo>
                  <a:pt x="286394" y="6376676"/>
                  <a:pt x="314554" y="6359162"/>
                  <a:pt x="339376" y="6322934"/>
                </a:cubicBezTo>
                <a:cubicBezTo>
                  <a:pt x="368253" y="6289592"/>
                  <a:pt x="420802" y="6241482"/>
                  <a:pt x="443949" y="6218313"/>
                </a:cubicBezTo>
                <a:lnTo>
                  <a:pt x="478259" y="6183918"/>
                </a:lnTo>
                <a:cubicBezTo>
                  <a:pt x="479546" y="6178262"/>
                  <a:pt x="480824" y="6175024"/>
                  <a:pt x="482177" y="6173358"/>
                </a:cubicBezTo>
                <a:lnTo>
                  <a:pt x="482556" y="6173443"/>
                </a:lnTo>
                <a:lnTo>
                  <a:pt x="485673" y="6162875"/>
                </a:lnTo>
                <a:cubicBezTo>
                  <a:pt x="490289" y="6144248"/>
                  <a:pt x="521395" y="6129912"/>
                  <a:pt x="524588" y="6111327"/>
                </a:cubicBezTo>
                <a:cubicBezTo>
                  <a:pt x="545199" y="6117591"/>
                  <a:pt x="520376" y="6032883"/>
                  <a:pt x="547843" y="6075666"/>
                </a:cubicBezTo>
                <a:cubicBezTo>
                  <a:pt x="553033" y="6051683"/>
                  <a:pt x="545320" y="6023873"/>
                  <a:pt x="562259" y="6054865"/>
                </a:cubicBezTo>
                <a:cubicBezTo>
                  <a:pt x="564526" y="6047659"/>
                  <a:pt x="567747" y="6045453"/>
                  <a:pt x="571463" y="6045606"/>
                </a:cubicBezTo>
                <a:lnTo>
                  <a:pt x="584071" y="5992286"/>
                </a:lnTo>
                <a:lnTo>
                  <a:pt x="587812" y="5987907"/>
                </a:lnTo>
                <a:lnTo>
                  <a:pt x="592115" y="5949187"/>
                </a:lnTo>
                <a:lnTo>
                  <a:pt x="595889" y="5931081"/>
                </a:lnTo>
                <a:lnTo>
                  <a:pt x="593758" y="5922047"/>
                </a:lnTo>
                <a:cubicBezTo>
                  <a:pt x="593232" y="5914467"/>
                  <a:pt x="594765" y="5906406"/>
                  <a:pt x="600949" y="5897316"/>
                </a:cubicBezTo>
                <a:lnTo>
                  <a:pt x="602981" y="5895955"/>
                </a:lnTo>
                <a:lnTo>
                  <a:pt x="604430" y="5870052"/>
                </a:lnTo>
                <a:cubicBezTo>
                  <a:pt x="604113" y="5860761"/>
                  <a:pt x="634607" y="5824080"/>
                  <a:pt x="631983" y="5814475"/>
                </a:cubicBezTo>
                <a:cubicBezTo>
                  <a:pt x="646933" y="5748071"/>
                  <a:pt x="684460" y="5592893"/>
                  <a:pt x="699739" y="5516509"/>
                </a:cubicBezTo>
                <a:cubicBezTo>
                  <a:pt x="710735" y="5477214"/>
                  <a:pt x="721727" y="5401610"/>
                  <a:pt x="723657" y="5356170"/>
                </a:cubicBezTo>
                <a:cubicBezTo>
                  <a:pt x="723658" y="5356139"/>
                  <a:pt x="723659" y="5356108"/>
                  <a:pt x="723661" y="5356076"/>
                </a:cubicBezTo>
                <a:cubicBezTo>
                  <a:pt x="724227" y="5340448"/>
                  <a:pt x="724792" y="5324821"/>
                  <a:pt x="725358" y="5309193"/>
                </a:cubicBezTo>
                <a:lnTo>
                  <a:pt x="726926" y="5311182"/>
                </a:lnTo>
                <a:cubicBezTo>
                  <a:pt x="727205" y="5309022"/>
                  <a:pt x="727483" y="5306862"/>
                  <a:pt x="727761" y="5304702"/>
                </a:cubicBezTo>
                <a:cubicBezTo>
                  <a:pt x="728980" y="5300689"/>
                  <a:pt x="730634" y="5299849"/>
                  <a:pt x="732974" y="5303522"/>
                </a:cubicBezTo>
                <a:lnTo>
                  <a:pt x="762873" y="5269094"/>
                </a:lnTo>
                <a:lnTo>
                  <a:pt x="784867" y="5235785"/>
                </a:lnTo>
                <a:cubicBezTo>
                  <a:pt x="792922" y="5219992"/>
                  <a:pt x="786676" y="5159363"/>
                  <a:pt x="796271" y="5175473"/>
                </a:cubicBezTo>
                <a:cubicBezTo>
                  <a:pt x="778757" y="5082200"/>
                  <a:pt x="818431" y="5108289"/>
                  <a:pt x="821529" y="5012929"/>
                </a:cubicBezTo>
                <a:cubicBezTo>
                  <a:pt x="868827" y="4980943"/>
                  <a:pt x="828924" y="4992027"/>
                  <a:pt x="846340" y="4944976"/>
                </a:cubicBezTo>
                <a:cubicBezTo>
                  <a:pt x="809217" y="4943653"/>
                  <a:pt x="878251" y="4892572"/>
                  <a:pt x="840157" y="4872869"/>
                </a:cubicBezTo>
                <a:cubicBezTo>
                  <a:pt x="844532" y="4864931"/>
                  <a:pt x="849972" y="4857863"/>
                  <a:pt x="855718" y="4850916"/>
                </a:cubicBezTo>
                <a:lnTo>
                  <a:pt x="858709" y="4847264"/>
                </a:lnTo>
                <a:lnTo>
                  <a:pt x="863990" y="4829718"/>
                </a:lnTo>
                <a:lnTo>
                  <a:pt x="873842" y="4828439"/>
                </a:lnTo>
                <a:lnTo>
                  <a:pt x="887779" y="4804655"/>
                </a:lnTo>
                <a:lnTo>
                  <a:pt x="893894" y="4777060"/>
                </a:lnTo>
                <a:lnTo>
                  <a:pt x="883546" y="4777089"/>
                </a:lnTo>
                <a:cubicBezTo>
                  <a:pt x="883635" y="4776246"/>
                  <a:pt x="883723" y="4775402"/>
                  <a:pt x="883812" y="4774559"/>
                </a:cubicBezTo>
                <a:cubicBezTo>
                  <a:pt x="889352" y="4740245"/>
                  <a:pt x="897422" y="4710432"/>
                  <a:pt x="903401" y="4679442"/>
                </a:cubicBezTo>
                <a:cubicBezTo>
                  <a:pt x="907602" y="4662863"/>
                  <a:pt x="912023" y="4655463"/>
                  <a:pt x="916253" y="4651970"/>
                </a:cubicBezTo>
                <a:lnTo>
                  <a:pt x="922608" y="4649785"/>
                </a:lnTo>
                <a:lnTo>
                  <a:pt x="924139" y="4631605"/>
                </a:lnTo>
                <a:cubicBezTo>
                  <a:pt x="930019" y="4603591"/>
                  <a:pt x="977465" y="4548305"/>
                  <a:pt x="985938" y="4515358"/>
                </a:cubicBezTo>
                <a:cubicBezTo>
                  <a:pt x="1000521" y="4468809"/>
                  <a:pt x="1001031" y="4398546"/>
                  <a:pt x="1011638" y="4352312"/>
                </a:cubicBezTo>
                <a:cubicBezTo>
                  <a:pt x="999171" y="4322984"/>
                  <a:pt x="1036712" y="4297443"/>
                  <a:pt x="1049579" y="4237953"/>
                </a:cubicBezTo>
                <a:cubicBezTo>
                  <a:pt x="1034947" y="4205504"/>
                  <a:pt x="1058502" y="4197944"/>
                  <a:pt x="1041314" y="4139706"/>
                </a:cubicBezTo>
                <a:cubicBezTo>
                  <a:pt x="1044116" y="4138580"/>
                  <a:pt x="1046813" y="4136885"/>
                  <a:pt x="1049328" y="4134671"/>
                </a:cubicBezTo>
                <a:cubicBezTo>
                  <a:pt x="1063926" y="4121829"/>
                  <a:pt x="1069213" y="4094735"/>
                  <a:pt x="1061133" y="4074160"/>
                </a:cubicBezTo>
                <a:cubicBezTo>
                  <a:pt x="1040322" y="3983713"/>
                  <a:pt x="1054371" y="3913536"/>
                  <a:pt x="1059121" y="3844497"/>
                </a:cubicBezTo>
                <a:cubicBezTo>
                  <a:pt x="1068381" y="3767866"/>
                  <a:pt x="1099542" y="3832893"/>
                  <a:pt x="1083386" y="3726730"/>
                </a:cubicBezTo>
                <a:cubicBezTo>
                  <a:pt x="1099146" y="3721970"/>
                  <a:pt x="1101983" y="3710351"/>
                  <a:pt x="1098990" y="3687782"/>
                </a:cubicBezTo>
                <a:cubicBezTo>
                  <a:pt x="1104533" y="3650944"/>
                  <a:pt x="1161436" y="3588678"/>
                  <a:pt x="1147140" y="3543810"/>
                </a:cubicBezTo>
                <a:cubicBezTo>
                  <a:pt x="1160621" y="3502844"/>
                  <a:pt x="1164478" y="3486683"/>
                  <a:pt x="1179877" y="3441984"/>
                </a:cubicBezTo>
                <a:cubicBezTo>
                  <a:pt x="1176270" y="3400635"/>
                  <a:pt x="1197396" y="3401080"/>
                  <a:pt x="1217096" y="3354156"/>
                </a:cubicBezTo>
                <a:cubicBezTo>
                  <a:pt x="1210227" y="3328615"/>
                  <a:pt x="1218935" y="3313665"/>
                  <a:pt x="1232811" y="3301153"/>
                </a:cubicBezTo>
                <a:cubicBezTo>
                  <a:pt x="1239655" y="3250638"/>
                  <a:pt x="1264601" y="3211909"/>
                  <a:pt x="1281985" y="3158933"/>
                </a:cubicBezTo>
                <a:cubicBezTo>
                  <a:pt x="1281309" y="3094002"/>
                  <a:pt x="1317544" y="3075087"/>
                  <a:pt x="1335997" y="3018423"/>
                </a:cubicBezTo>
                <a:cubicBezTo>
                  <a:pt x="1319548" y="2948716"/>
                  <a:pt x="1385893" y="2996429"/>
                  <a:pt x="1394864" y="2946152"/>
                </a:cubicBezTo>
                <a:cubicBezTo>
                  <a:pt x="1386054" y="2855081"/>
                  <a:pt x="1417868" y="2957394"/>
                  <a:pt x="1436360" y="2829469"/>
                </a:cubicBezTo>
                <a:cubicBezTo>
                  <a:pt x="1433456" y="2820666"/>
                  <a:pt x="1441456" y="2807478"/>
                  <a:pt x="1447242" y="2811546"/>
                </a:cubicBezTo>
                <a:cubicBezTo>
                  <a:pt x="1447128" y="2802912"/>
                  <a:pt x="1439623" y="2779356"/>
                  <a:pt x="1449881" y="2781535"/>
                </a:cubicBezTo>
                <a:cubicBezTo>
                  <a:pt x="1460050" y="2742552"/>
                  <a:pt x="1463265" y="2700943"/>
                  <a:pt x="1459218" y="2660724"/>
                </a:cubicBezTo>
                <a:cubicBezTo>
                  <a:pt x="1493445" y="2591685"/>
                  <a:pt x="1466236" y="2614008"/>
                  <a:pt x="1483504" y="2560980"/>
                </a:cubicBezTo>
                <a:cubicBezTo>
                  <a:pt x="1512916" y="2524928"/>
                  <a:pt x="1495288" y="2513130"/>
                  <a:pt x="1519801" y="2467523"/>
                </a:cubicBezTo>
                <a:cubicBezTo>
                  <a:pt x="1531326" y="2419682"/>
                  <a:pt x="1511699" y="2381655"/>
                  <a:pt x="1507343" y="2357874"/>
                </a:cubicBezTo>
                <a:cubicBezTo>
                  <a:pt x="1551636" y="2342193"/>
                  <a:pt x="1532391" y="2288926"/>
                  <a:pt x="1540772" y="2256097"/>
                </a:cubicBezTo>
                <a:cubicBezTo>
                  <a:pt x="1553381" y="2208714"/>
                  <a:pt x="1550634" y="2197000"/>
                  <a:pt x="1569381" y="2165158"/>
                </a:cubicBezTo>
                <a:cubicBezTo>
                  <a:pt x="1580105" y="2155928"/>
                  <a:pt x="1581085" y="2109597"/>
                  <a:pt x="1576109" y="2078660"/>
                </a:cubicBezTo>
                <a:cubicBezTo>
                  <a:pt x="1547799" y="2101317"/>
                  <a:pt x="1589878" y="2015526"/>
                  <a:pt x="1564751" y="2009574"/>
                </a:cubicBezTo>
                <a:cubicBezTo>
                  <a:pt x="1559571" y="1963291"/>
                  <a:pt x="1588815" y="1945661"/>
                  <a:pt x="1571917" y="1903700"/>
                </a:cubicBezTo>
                <a:cubicBezTo>
                  <a:pt x="1549507" y="1880543"/>
                  <a:pt x="1592171" y="1834174"/>
                  <a:pt x="1564944" y="1821321"/>
                </a:cubicBezTo>
                <a:cubicBezTo>
                  <a:pt x="1588094" y="1807284"/>
                  <a:pt x="1569084" y="1754663"/>
                  <a:pt x="1579022" y="1718757"/>
                </a:cubicBezTo>
                <a:cubicBezTo>
                  <a:pt x="1595838" y="1682773"/>
                  <a:pt x="1574235" y="1630904"/>
                  <a:pt x="1590196" y="1595914"/>
                </a:cubicBezTo>
                <a:cubicBezTo>
                  <a:pt x="1597786" y="1565262"/>
                  <a:pt x="1620889" y="1525339"/>
                  <a:pt x="1624363" y="1502483"/>
                </a:cubicBezTo>
                <a:cubicBezTo>
                  <a:pt x="1639643" y="1495767"/>
                  <a:pt x="1636662" y="1453480"/>
                  <a:pt x="1631539" y="1431520"/>
                </a:cubicBezTo>
                <a:cubicBezTo>
                  <a:pt x="1633585" y="1394352"/>
                  <a:pt x="1664810" y="1375650"/>
                  <a:pt x="1646296" y="1333057"/>
                </a:cubicBezTo>
                <a:cubicBezTo>
                  <a:pt x="1647212" y="1290268"/>
                  <a:pt x="1695950" y="1251319"/>
                  <a:pt x="1696091" y="1202078"/>
                </a:cubicBezTo>
                <a:cubicBezTo>
                  <a:pt x="1689295" y="1170314"/>
                  <a:pt x="1726633" y="1136633"/>
                  <a:pt x="1735042" y="1076748"/>
                </a:cubicBezTo>
                <a:cubicBezTo>
                  <a:pt x="1760833" y="1013988"/>
                  <a:pt x="1855965" y="893553"/>
                  <a:pt x="1890105" y="825516"/>
                </a:cubicBezTo>
                <a:cubicBezTo>
                  <a:pt x="1894319" y="763149"/>
                  <a:pt x="1907634" y="747482"/>
                  <a:pt x="1911831" y="696577"/>
                </a:cubicBezTo>
                <a:cubicBezTo>
                  <a:pt x="1894422" y="607554"/>
                  <a:pt x="1935856" y="704780"/>
                  <a:pt x="1942209" y="575807"/>
                </a:cubicBezTo>
                <a:cubicBezTo>
                  <a:pt x="1938478" y="567461"/>
                  <a:pt x="1945215" y="553391"/>
                  <a:pt x="1951374" y="556682"/>
                </a:cubicBezTo>
                <a:cubicBezTo>
                  <a:pt x="1950445" y="548151"/>
                  <a:pt x="1940725" y="525788"/>
                  <a:pt x="1951170" y="526639"/>
                </a:cubicBezTo>
                <a:cubicBezTo>
                  <a:pt x="1951611" y="485129"/>
                  <a:pt x="1984907" y="384720"/>
                  <a:pt x="1987677" y="330061"/>
                </a:cubicBezTo>
                <a:cubicBezTo>
                  <a:pt x="2013622" y="290636"/>
                  <a:pt x="1947639" y="246940"/>
                  <a:pt x="1967790" y="198682"/>
                </a:cubicBezTo>
                <a:cubicBezTo>
                  <a:pt x="1937165" y="171513"/>
                  <a:pt x="1977692" y="150734"/>
                  <a:pt x="1971093" y="127747"/>
                </a:cubicBezTo>
                <a:cubicBezTo>
                  <a:pt x="2013820" y="106594"/>
                  <a:pt x="1946583" y="38239"/>
                  <a:pt x="1951841" y="4678"/>
                </a:cubicBezTo>
                <a:lnTo>
                  <a:pt x="195364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53AE43-36CD-9C19-0B24-DACFFB40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53" y="609600"/>
            <a:ext cx="9112195" cy="9329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600" dirty="0" err="1"/>
              <a:t>Niewyczerpywane</a:t>
            </a:r>
            <a:r>
              <a:rPr lang="en-US" sz="2600" dirty="0"/>
              <a:t> </a:t>
            </a:r>
            <a:r>
              <a:rPr lang="en-US" sz="2600" dirty="0" err="1"/>
              <a:t>Źródła</a:t>
            </a:r>
            <a:r>
              <a:rPr lang="en-US" sz="2600" dirty="0"/>
              <a:t> </a:t>
            </a:r>
            <a:r>
              <a:rPr lang="en-US" sz="2600" dirty="0" err="1"/>
              <a:t>Energii</a:t>
            </a:r>
            <a:r>
              <a:rPr lang="en-US" sz="2600" dirty="0"/>
              <a:t> </a:t>
            </a:r>
          </a:p>
        </p:txBody>
      </p:sp>
      <p:pic>
        <p:nvPicPr>
          <p:cNvPr id="1026" name="Picture 2" descr="Obraz znaleziony dla: Odnawialne Źródła Energii Przykłady">
            <a:extLst>
              <a:ext uri="{FF2B5EF4-FFF2-40B4-BE49-F238E27FC236}">
                <a16:creationId xmlns:a16="http://schemas.microsoft.com/office/drawing/2014/main" id="{6F739536-4B58-3105-18DC-D404545C43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667" y="2231462"/>
            <a:ext cx="7991723" cy="46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06A3FFF4-52D9-44D8-8971-2079F1B4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713350"/>
            <a:ext cx="2621065" cy="5144650"/>
          </a:xfrm>
          <a:custGeom>
            <a:avLst/>
            <a:gdLst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14159 w 2621065"/>
              <a:gd name="connsiteY87" fmla="*/ 4047777 h 5144650"/>
              <a:gd name="connsiteX88" fmla="*/ 2168943 w 2621065"/>
              <a:gd name="connsiteY88" fmla="*/ 4139227 h 5144650"/>
              <a:gd name="connsiteX89" fmla="*/ 2222521 w 2621065"/>
              <a:gd name="connsiteY89" fmla="*/ 4263395 h 5144650"/>
              <a:gd name="connsiteX90" fmla="*/ 2241588 w 2621065"/>
              <a:gd name="connsiteY90" fmla="*/ 4306265 h 5144650"/>
              <a:gd name="connsiteX91" fmla="*/ 2277640 w 2621065"/>
              <a:gd name="connsiteY91" fmla="*/ 4462156 h 5144650"/>
              <a:gd name="connsiteX92" fmla="*/ 2332737 w 2621065"/>
              <a:gd name="connsiteY92" fmla="*/ 4624013 h 5144650"/>
              <a:gd name="connsiteX93" fmla="*/ 2379211 w 2621065"/>
              <a:gd name="connsiteY93" fmla="*/ 4692084 h 5144650"/>
              <a:gd name="connsiteX94" fmla="*/ 2437986 w 2621065"/>
              <a:gd name="connsiteY94" fmla="*/ 4815024 h 5144650"/>
              <a:gd name="connsiteX95" fmla="*/ 2466665 w 2621065"/>
              <a:gd name="connsiteY95" fmla="*/ 4853969 h 5144650"/>
              <a:gd name="connsiteX96" fmla="*/ 2469772 w 2621065"/>
              <a:gd name="connsiteY96" fmla="*/ 4906386 h 5144650"/>
              <a:gd name="connsiteX97" fmla="*/ 2485381 w 2621065"/>
              <a:gd name="connsiteY97" fmla="*/ 4916393 h 5144650"/>
              <a:gd name="connsiteX98" fmla="*/ 2494775 w 2621065"/>
              <a:gd name="connsiteY98" fmla="*/ 4928363 h 5144650"/>
              <a:gd name="connsiteX99" fmla="*/ 2503199 w 2621065"/>
              <a:gd name="connsiteY99" fmla="*/ 4925898 h 5144650"/>
              <a:gd name="connsiteX100" fmla="*/ 2517652 w 2621065"/>
              <a:gd name="connsiteY100" fmla="*/ 4937733 h 5144650"/>
              <a:gd name="connsiteX101" fmla="*/ 2527697 w 2621065"/>
              <a:gd name="connsiteY101" fmla="*/ 4958461 h 5144650"/>
              <a:gd name="connsiteX102" fmla="*/ 2567995 w 2621065"/>
              <a:gd name="connsiteY102" fmla="*/ 5062892 h 5144650"/>
              <a:gd name="connsiteX103" fmla="*/ 2596347 w 2621065"/>
              <a:gd name="connsiteY103" fmla="*/ 5121988 h 5144650"/>
              <a:gd name="connsiteX104" fmla="*/ 2613775 w 2621065"/>
              <a:gd name="connsiteY104" fmla="*/ 5139128 h 5144650"/>
              <a:gd name="connsiteX105" fmla="*/ 2621065 w 2621065"/>
              <a:gd name="connsiteY105" fmla="*/ 5144650 h 5144650"/>
              <a:gd name="connsiteX106" fmla="*/ 0 w 2621065"/>
              <a:gd name="connsiteY106" fmla="*/ 514465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109208 w 2621065"/>
              <a:gd name="connsiteY86" fmla="*/ 4034091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68943 w 2621065"/>
              <a:gd name="connsiteY87" fmla="*/ 4139227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241588 w 2621065"/>
              <a:gd name="connsiteY89" fmla="*/ 4306265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222521 w 2621065"/>
              <a:gd name="connsiteY88" fmla="*/ 4263395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77640 w 2621065"/>
              <a:gd name="connsiteY90" fmla="*/ 446215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105455 w 2621065"/>
              <a:gd name="connsiteY85" fmla="*/ 4030666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2054287 w 2621065"/>
              <a:gd name="connsiteY84" fmla="*/ 4020666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89535 w 2621065"/>
              <a:gd name="connsiteY83" fmla="*/ 3960000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332737 w 2621065"/>
              <a:gd name="connsiteY91" fmla="*/ 4624013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79211 w 2621065"/>
              <a:gd name="connsiteY92" fmla="*/ 4692084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8367 w 2621065"/>
              <a:gd name="connsiteY82" fmla="*/ 3895959 h 5144650"/>
              <a:gd name="connsiteX83" fmla="*/ 1923433 w 2621065"/>
              <a:gd name="connsiteY83" fmla="*/ 3982033 h 5144650"/>
              <a:gd name="connsiteX84" fmla="*/ 1980841 w 2621065"/>
              <a:gd name="connsiteY84" fmla="*/ 4057389 h 5144650"/>
              <a:gd name="connsiteX85" fmla="*/ 2024665 w 2621065"/>
              <a:gd name="connsiteY85" fmla="*/ 4118801 h 5144650"/>
              <a:gd name="connsiteX86" fmla="*/ 2072486 w 2621065"/>
              <a:gd name="connsiteY86" fmla="*/ 4180983 h 5144650"/>
              <a:gd name="connsiteX87" fmla="*/ 2102842 w 2621065"/>
              <a:gd name="connsiteY87" fmla="*/ 4242051 h 5144650"/>
              <a:gd name="connsiteX88" fmla="*/ 2090319 w 2621065"/>
              <a:gd name="connsiteY88" fmla="*/ 4351530 h 5144650"/>
              <a:gd name="connsiteX89" fmla="*/ 2109385 w 2621065"/>
              <a:gd name="connsiteY89" fmla="*/ 4438467 h 5144650"/>
              <a:gd name="connsiteX90" fmla="*/ 2204194 w 2621065"/>
              <a:gd name="connsiteY90" fmla="*/ 4542946 h 5144650"/>
              <a:gd name="connsiteX91" fmla="*/ 2237258 w 2621065"/>
              <a:gd name="connsiteY91" fmla="*/ 4638702 h 5144650"/>
              <a:gd name="connsiteX92" fmla="*/ 2313109 w 2621065"/>
              <a:gd name="connsiteY92" fmla="*/ 4699429 h 5144650"/>
              <a:gd name="connsiteX93" fmla="*/ 2437986 w 2621065"/>
              <a:gd name="connsiteY93" fmla="*/ 4815024 h 5144650"/>
              <a:gd name="connsiteX94" fmla="*/ 2466665 w 2621065"/>
              <a:gd name="connsiteY94" fmla="*/ 4853969 h 5144650"/>
              <a:gd name="connsiteX95" fmla="*/ 2469772 w 2621065"/>
              <a:gd name="connsiteY95" fmla="*/ 4906386 h 5144650"/>
              <a:gd name="connsiteX96" fmla="*/ 2485381 w 2621065"/>
              <a:gd name="connsiteY96" fmla="*/ 4916393 h 5144650"/>
              <a:gd name="connsiteX97" fmla="*/ 2494775 w 2621065"/>
              <a:gd name="connsiteY97" fmla="*/ 4928363 h 5144650"/>
              <a:gd name="connsiteX98" fmla="*/ 2503199 w 2621065"/>
              <a:gd name="connsiteY98" fmla="*/ 4925898 h 5144650"/>
              <a:gd name="connsiteX99" fmla="*/ 2517652 w 2621065"/>
              <a:gd name="connsiteY99" fmla="*/ 4937733 h 5144650"/>
              <a:gd name="connsiteX100" fmla="*/ 2527697 w 2621065"/>
              <a:gd name="connsiteY100" fmla="*/ 4958461 h 5144650"/>
              <a:gd name="connsiteX101" fmla="*/ 2567995 w 2621065"/>
              <a:gd name="connsiteY101" fmla="*/ 5062892 h 5144650"/>
              <a:gd name="connsiteX102" fmla="*/ 2596347 w 2621065"/>
              <a:gd name="connsiteY102" fmla="*/ 5121988 h 5144650"/>
              <a:gd name="connsiteX103" fmla="*/ 2613775 w 2621065"/>
              <a:gd name="connsiteY103" fmla="*/ 5139128 h 5144650"/>
              <a:gd name="connsiteX104" fmla="*/ 2621065 w 2621065"/>
              <a:gd name="connsiteY104" fmla="*/ 5144650 h 5144650"/>
              <a:gd name="connsiteX105" fmla="*/ 0 w 2621065"/>
              <a:gd name="connsiteY105" fmla="*/ 5144650 h 5144650"/>
              <a:gd name="connsiteX106" fmla="*/ 0 w 2621065"/>
              <a:gd name="connsiteY106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07648 w 2621065"/>
              <a:gd name="connsiteY81" fmla="*/ 3870839 h 5144650"/>
              <a:gd name="connsiteX82" fmla="*/ 1923433 w 2621065"/>
              <a:gd name="connsiteY82" fmla="*/ 3982033 h 5144650"/>
              <a:gd name="connsiteX83" fmla="*/ 1980841 w 2621065"/>
              <a:gd name="connsiteY83" fmla="*/ 4057389 h 5144650"/>
              <a:gd name="connsiteX84" fmla="*/ 2024665 w 2621065"/>
              <a:gd name="connsiteY84" fmla="*/ 4118801 h 5144650"/>
              <a:gd name="connsiteX85" fmla="*/ 2072486 w 2621065"/>
              <a:gd name="connsiteY85" fmla="*/ 4180983 h 5144650"/>
              <a:gd name="connsiteX86" fmla="*/ 2102842 w 2621065"/>
              <a:gd name="connsiteY86" fmla="*/ 4242051 h 5144650"/>
              <a:gd name="connsiteX87" fmla="*/ 2090319 w 2621065"/>
              <a:gd name="connsiteY87" fmla="*/ 4351530 h 5144650"/>
              <a:gd name="connsiteX88" fmla="*/ 2109385 w 2621065"/>
              <a:gd name="connsiteY88" fmla="*/ 4438467 h 5144650"/>
              <a:gd name="connsiteX89" fmla="*/ 2204194 w 2621065"/>
              <a:gd name="connsiteY89" fmla="*/ 4542946 h 5144650"/>
              <a:gd name="connsiteX90" fmla="*/ 2237258 w 2621065"/>
              <a:gd name="connsiteY90" fmla="*/ 4638702 h 5144650"/>
              <a:gd name="connsiteX91" fmla="*/ 2313109 w 2621065"/>
              <a:gd name="connsiteY91" fmla="*/ 4699429 h 5144650"/>
              <a:gd name="connsiteX92" fmla="*/ 2437986 w 2621065"/>
              <a:gd name="connsiteY92" fmla="*/ 4815024 h 5144650"/>
              <a:gd name="connsiteX93" fmla="*/ 2466665 w 2621065"/>
              <a:gd name="connsiteY93" fmla="*/ 4853969 h 5144650"/>
              <a:gd name="connsiteX94" fmla="*/ 2469772 w 2621065"/>
              <a:gd name="connsiteY94" fmla="*/ 4906386 h 5144650"/>
              <a:gd name="connsiteX95" fmla="*/ 2485381 w 2621065"/>
              <a:gd name="connsiteY95" fmla="*/ 4916393 h 5144650"/>
              <a:gd name="connsiteX96" fmla="*/ 2494775 w 2621065"/>
              <a:gd name="connsiteY96" fmla="*/ 4928363 h 5144650"/>
              <a:gd name="connsiteX97" fmla="*/ 2503199 w 2621065"/>
              <a:gd name="connsiteY97" fmla="*/ 4925898 h 5144650"/>
              <a:gd name="connsiteX98" fmla="*/ 2517652 w 2621065"/>
              <a:gd name="connsiteY98" fmla="*/ 4937733 h 5144650"/>
              <a:gd name="connsiteX99" fmla="*/ 2527697 w 2621065"/>
              <a:gd name="connsiteY99" fmla="*/ 4958461 h 5144650"/>
              <a:gd name="connsiteX100" fmla="*/ 2567995 w 2621065"/>
              <a:gd name="connsiteY100" fmla="*/ 5062892 h 5144650"/>
              <a:gd name="connsiteX101" fmla="*/ 2596347 w 2621065"/>
              <a:gd name="connsiteY101" fmla="*/ 5121988 h 5144650"/>
              <a:gd name="connsiteX102" fmla="*/ 2613775 w 2621065"/>
              <a:gd name="connsiteY102" fmla="*/ 5139128 h 5144650"/>
              <a:gd name="connsiteX103" fmla="*/ 2621065 w 2621065"/>
              <a:gd name="connsiteY103" fmla="*/ 5144650 h 5144650"/>
              <a:gd name="connsiteX104" fmla="*/ 0 w 2621065"/>
              <a:gd name="connsiteY104" fmla="*/ 5144650 h 5144650"/>
              <a:gd name="connsiteX105" fmla="*/ 0 w 2621065"/>
              <a:gd name="connsiteY105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64422 w 2621065"/>
              <a:gd name="connsiteY80" fmla="*/ 3834579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21849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40351 w 2621065"/>
              <a:gd name="connsiteY79" fmla="*/ 3807160 h 5144650"/>
              <a:gd name="connsiteX80" fmla="*/ 1857078 w 2621065"/>
              <a:gd name="connsiteY80" fmla="*/ 3885992 h 5144650"/>
              <a:gd name="connsiteX81" fmla="*/ 1923433 w 2621065"/>
              <a:gd name="connsiteY81" fmla="*/ 3982033 h 5144650"/>
              <a:gd name="connsiteX82" fmla="*/ 1980841 w 2621065"/>
              <a:gd name="connsiteY82" fmla="*/ 4057389 h 5144650"/>
              <a:gd name="connsiteX83" fmla="*/ 2024665 w 2621065"/>
              <a:gd name="connsiteY83" fmla="*/ 4118801 h 5144650"/>
              <a:gd name="connsiteX84" fmla="*/ 2072486 w 2621065"/>
              <a:gd name="connsiteY84" fmla="*/ 4180983 h 5144650"/>
              <a:gd name="connsiteX85" fmla="*/ 2102842 w 2621065"/>
              <a:gd name="connsiteY85" fmla="*/ 4242051 h 5144650"/>
              <a:gd name="connsiteX86" fmla="*/ 2090319 w 2621065"/>
              <a:gd name="connsiteY86" fmla="*/ 4351530 h 5144650"/>
              <a:gd name="connsiteX87" fmla="*/ 2109385 w 2621065"/>
              <a:gd name="connsiteY87" fmla="*/ 4438467 h 5144650"/>
              <a:gd name="connsiteX88" fmla="*/ 2204194 w 2621065"/>
              <a:gd name="connsiteY88" fmla="*/ 4542946 h 5144650"/>
              <a:gd name="connsiteX89" fmla="*/ 2237258 w 2621065"/>
              <a:gd name="connsiteY89" fmla="*/ 4638702 h 5144650"/>
              <a:gd name="connsiteX90" fmla="*/ 2313109 w 2621065"/>
              <a:gd name="connsiteY90" fmla="*/ 4699429 h 5144650"/>
              <a:gd name="connsiteX91" fmla="*/ 2437986 w 2621065"/>
              <a:gd name="connsiteY91" fmla="*/ 4815024 h 5144650"/>
              <a:gd name="connsiteX92" fmla="*/ 2466665 w 2621065"/>
              <a:gd name="connsiteY92" fmla="*/ 4853969 h 5144650"/>
              <a:gd name="connsiteX93" fmla="*/ 2469772 w 2621065"/>
              <a:gd name="connsiteY93" fmla="*/ 4906386 h 5144650"/>
              <a:gd name="connsiteX94" fmla="*/ 2485381 w 2621065"/>
              <a:gd name="connsiteY94" fmla="*/ 4916393 h 5144650"/>
              <a:gd name="connsiteX95" fmla="*/ 2494775 w 2621065"/>
              <a:gd name="connsiteY95" fmla="*/ 4928363 h 5144650"/>
              <a:gd name="connsiteX96" fmla="*/ 2503199 w 2621065"/>
              <a:gd name="connsiteY96" fmla="*/ 4925898 h 5144650"/>
              <a:gd name="connsiteX97" fmla="*/ 2517652 w 2621065"/>
              <a:gd name="connsiteY97" fmla="*/ 4937733 h 5144650"/>
              <a:gd name="connsiteX98" fmla="*/ 2527697 w 2621065"/>
              <a:gd name="connsiteY98" fmla="*/ 4958461 h 5144650"/>
              <a:gd name="connsiteX99" fmla="*/ 2567995 w 2621065"/>
              <a:gd name="connsiteY99" fmla="*/ 5062892 h 5144650"/>
              <a:gd name="connsiteX100" fmla="*/ 2596347 w 2621065"/>
              <a:gd name="connsiteY100" fmla="*/ 5121988 h 5144650"/>
              <a:gd name="connsiteX101" fmla="*/ 2613775 w 2621065"/>
              <a:gd name="connsiteY101" fmla="*/ 5139128 h 5144650"/>
              <a:gd name="connsiteX102" fmla="*/ 2621065 w 2621065"/>
              <a:gd name="connsiteY102" fmla="*/ 5144650 h 5144650"/>
              <a:gd name="connsiteX103" fmla="*/ 0 w 2621065"/>
              <a:gd name="connsiteY103" fmla="*/ 5144650 h 5144650"/>
              <a:gd name="connsiteX104" fmla="*/ 0 w 2621065"/>
              <a:gd name="connsiteY104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36058 w 2621065"/>
              <a:gd name="connsiteY78" fmla="*/ 3823774 h 5144650"/>
              <a:gd name="connsiteX79" fmla="*/ 1857078 w 2621065"/>
              <a:gd name="connsiteY79" fmla="*/ 3885992 h 5144650"/>
              <a:gd name="connsiteX80" fmla="*/ 1923433 w 2621065"/>
              <a:gd name="connsiteY80" fmla="*/ 3982033 h 5144650"/>
              <a:gd name="connsiteX81" fmla="*/ 1980841 w 2621065"/>
              <a:gd name="connsiteY81" fmla="*/ 4057389 h 5144650"/>
              <a:gd name="connsiteX82" fmla="*/ 2024665 w 2621065"/>
              <a:gd name="connsiteY82" fmla="*/ 4118801 h 5144650"/>
              <a:gd name="connsiteX83" fmla="*/ 2072486 w 2621065"/>
              <a:gd name="connsiteY83" fmla="*/ 4180983 h 5144650"/>
              <a:gd name="connsiteX84" fmla="*/ 2102842 w 2621065"/>
              <a:gd name="connsiteY84" fmla="*/ 4242051 h 5144650"/>
              <a:gd name="connsiteX85" fmla="*/ 2090319 w 2621065"/>
              <a:gd name="connsiteY85" fmla="*/ 4351530 h 5144650"/>
              <a:gd name="connsiteX86" fmla="*/ 2109385 w 2621065"/>
              <a:gd name="connsiteY86" fmla="*/ 4438467 h 5144650"/>
              <a:gd name="connsiteX87" fmla="*/ 2204194 w 2621065"/>
              <a:gd name="connsiteY87" fmla="*/ 4542946 h 5144650"/>
              <a:gd name="connsiteX88" fmla="*/ 2237258 w 2621065"/>
              <a:gd name="connsiteY88" fmla="*/ 4638702 h 5144650"/>
              <a:gd name="connsiteX89" fmla="*/ 2313109 w 2621065"/>
              <a:gd name="connsiteY89" fmla="*/ 4699429 h 5144650"/>
              <a:gd name="connsiteX90" fmla="*/ 2437986 w 2621065"/>
              <a:gd name="connsiteY90" fmla="*/ 4815024 h 5144650"/>
              <a:gd name="connsiteX91" fmla="*/ 2466665 w 2621065"/>
              <a:gd name="connsiteY91" fmla="*/ 4853969 h 5144650"/>
              <a:gd name="connsiteX92" fmla="*/ 2469772 w 2621065"/>
              <a:gd name="connsiteY92" fmla="*/ 4906386 h 5144650"/>
              <a:gd name="connsiteX93" fmla="*/ 2485381 w 2621065"/>
              <a:gd name="connsiteY93" fmla="*/ 4916393 h 5144650"/>
              <a:gd name="connsiteX94" fmla="*/ 2494775 w 2621065"/>
              <a:gd name="connsiteY94" fmla="*/ 4928363 h 5144650"/>
              <a:gd name="connsiteX95" fmla="*/ 2503199 w 2621065"/>
              <a:gd name="connsiteY95" fmla="*/ 4925898 h 5144650"/>
              <a:gd name="connsiteX96" fmla="*/ 2517652 w 2621065"/>
              <a:gd name="connsiteY96" fmla="*/ 4937733 h 5144650"/>
              <a:gd name="connsiteX97" fmla="*/ 2527697 w 2621065"/>
              <a:gd name="connsiteY97" fmla="*/ 4958461 h 5144650"/>
              <a:gd name="connsiteX98" fmla="*/ 2567995 w 2621065"/>
              <a:gd name="connsiteY98" fmla="*/ 5062892 h 5144650"/>
              <a:gd name="connsiteX99" fmla="*/ 2596347 w 2621065"/>
              <a:gd name="connsiteY99" fmla="*/ 5121988 h 5144650"/>
              <a:gd name="connsiteX100" fmla="*/ 2613775 w 2621065"/>
              <a:gd name="connsiteY100" fmla="*/ 5139128 h 5144650"/>
              <a:gd name="connsiteX101" fmla="*/ 2621065 w 2621065"/>
              <a:gd name="connsiteY101" fmla="*/ 5144650 h 5144650"/>
              <a:gd name="connsiteX102" fmla="*/ 0 w 2621065"/>
              <a:gd name="connsiteY102" fmla="*/ 5144650 h 5144650"/>
              <a:gd name="connsiteX103" fmla="*/ 0 w 2621065"/>
              <a:gd name="connsiteY103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13109 w 2621065"/>
              <a:gd name="connsiteY88" fmla="*/ 4699429 h 5144650"/>
              <a:gd name="connsiteX89" fmla="*/ 2437986 w 2621065"/>
              <a:gd name="connsiteY89" fmla="*/ 4815024 h 5144650"/>
              <a:gd name="connsiteX90" fmla="*/ 2466665 w 2621065"/>
              <a:gd name="connsiteY90" fmla="*/ 4853969 h 5144650"/>
              <a:gd name="connsiteX91" fmla="*/ 2469772 w 2621065"/>
              <a:gd name="connsiteY91" fmla="*/ 4906386 h 5144650"/>
              <a:gd name="connsiteX92" fmla="*/ 2485381 w 2621065"/>
              <a:gd name="connsiteY92" fmla="*/ 4916393 h 5144650"/>
              <a:gd name="connsiteX93" fmla="*/ 2494775 w 2621065"/>
              <a:gd name="connsiteY93" fmla="*/ 4928363 h 5144650"/>
              <a:gd name="connsiteX94" fmla="*/ 2503199 w 2621065"/>
              <a:gd name="connsiteY94" fmla="*/ 4925898 h 5144650"/>
              <a:gd name="connsiteX95" fmla="*/ 2517652 w 2621065"/>
              <a:gd name="connsiteY95" fmla="*/ 4937733 h 5144650"/>
              <a:gd name="connsiteX96" fmla="*/ 2527697 w 2621065"/>
              <a:gd name="connsiteY96" fmla="*/ 4958461 h 5144650"/>
              <a:gd name="connsiteX97" fmla="*/ 2567995 w 2621065"/>
              <a:gd name="connsiteY97" fmla="*/ 5062892 h 5144650"/>
              <a:gd name="connsiteX98" fmla="*/ 2596347 w 2621065"/>
              <a:gd name="connsiteY98" fmla="*/ 5121988 h 5144650"/>
              <a:gd name="connsiteX99" fmla="*/ 2613775 w 2621065"/>
              <a:gd name="connsiteY99" fmla="*/ 5139128 h 5144650"/>
              <a:gd name="connsiteX100" fmla="*/ 2621065 w 2621065"/>
              <a:gd name="connsiteY100" fmla="*/ 5144650 h 5144650"/>
              <a:gd name="connsiteX101" fmla="*/ 0 w 2621065"/>
              <a:gd name="connsiteY101" fmla="*/ 5144650 h 5144650"/>
              <a:gd name="connsiteX102" fmla="*/ 0 w 2621065"/>
              <a:gd name="connsiteY102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437986 w 2621065"/>
              <a:gd name="connsiteY88" fmla="*/ 481502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37258 w 2621065"/>
              <a:gd name="connsiteY87" fmla="*/ 4638702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09385 w 2621065"/>
              <a:gd name="connsiteY85" fmla="*/ 4438467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  <a:gd name="connsiteX0" fmla="*/ 0 w 2621065"/>
              <a:gd name="connsiteY0" fmla="*/ 0 h 5144650"/>
              <a:gd name="connsiteX1" fmla="*/ 245438 w 2621065"/>
              <a:gd name="connsiteY1" fmla="*/ 268808 h 5144650"/>
              <a:gd name="connsiteX2" fmla="*/ 252687 w 2621065"/>
              <a:gd name="connsiteY2" fmla="*/ 292650 h 5144650"/>
              <a:gd name="connsiteX3" fmla="*/ 270361 w 2621065"/>
              <a:gd name="connsiteY3" fmla="*/ 304212 h 5144650"/>
              <a:gd name="connsiteX4" fmla="*/ 272327 w 2621065"/>
              <a:gd name="connsiteY4" fmla="*/ 324001 h 5144650"/>
              <a:gd name="connsiteX5" fmla="*/ 272077 w 2621065"/>
              <a:gd name="connsiteY5" fmla="*/ 327214 h 5144650"/>
              <a:gd name="connsiteX6" fmla="*/ 295110 w 2621065"/>
              <a:gd name="connsiteY6" fmla="*/ 357098 h 5144650"/>
              <a:gd name="connsiteX7" fmla="*/ 296727 w 2621065"/>
              <a:gd name="connsiteY7" fmla="*/ 371749 h 5144650"/>
              <a:gd name="connsiteX8" fmla="*/ 332716 w 2621065"/>
              <a:gd name="connsiteY8" fmla="*/ 440404 h 5144650"/>
              <a:gd name="connsiteX9" fmla="*/ 342633 w 2621065"/>
              <a:gd name="connsiteY9" fmla="*/ 459903 h 5144650"/>
              <a:gd name="connsiteX10" fmla="*/ 357304 w 2621065"/>
              <a:gd name="connsiteY10" fmla="*/ 470524 h 5144650"/>
              <a:gd name="connsiteX11" fmla="*/ 366064 w 2621065"/>
              <a:gd name="connsiteY11" fmla="*/ 467634 h 5144650"/>
              <a:gd name="connsiteX12" fmla="*/ 372502 w 2621065"/>
              <a:gd name="connsiteY12" fmla="*/ 477374 h 5144650"/>
              <a:gd name="connsiteX13" fmla="*/ 375501 w 2621065"/>
              <a:gd name="connsiteY13" fmla="*/ 478682 h 5144650"/>
              <a:gd name="connsiteX14" fmla="*/ 419128 w 2621065"/>
              <a:gd name="connsiteY14" fmla="*/ 557106 h 5144650"/>
              <a:gd name="connsiteX15" fmla="*/ 467073 w 2621065"/>
              <a:gd name="connsiteY15" fmla="*/ 632313 h 5144650"/>
              <a:gd name="connsiteX16" fmla="*/ 490229 w 2621065"/>
              <a:gd name="connsiteY16" fmla="*/ 751490 h 5144650"/>
              <a:gd name="connsiteX17" fmla="*/ 516935 w 2621065"/>
              <a:gd name="connsiteY17" fmla="*/ 799823 h 5144650"/>
              <a:gd name="connsiteX18" fmla="*/ 542847 w 2621065"/>
              <a:gd name="connsiteY18" fmla="*/ 848761 h 5144650"/>
              <a:gd name="connsiteX19" fmla="*/ 572074 w 2621065"/>
              <a:gd name="connsiteY19" fmla="*/ 958725 h 5144650"/>
              <a:gd name="connsiteX20" fmla="*/ 620598 w 2621065"/>
              <a:gd name="connsiteY20" fmla="*/ 1033391 h 5144650"/>
              <a:gd name="connsiteX21" fmla="*/ 632660 w 2621065"/>
              <a:gd name="connsiteY21" fmla="*/ 1112764 h 5144650"/>
              <a:gd name="connsiteX22" fmla="*/ 634562 w 2621065"/>
              <a:gd name="connsiteY22" fmla="*/ 1113550 h 5144650"/>
              <a:gd name="connsiteX23" fmla="*/ 640269 w 2621065"/>
              <a:gd name="connsiteY23" fmla="*/ 1129199 h 5144650"/>
              <a:gd name="connsiteX24" fmla="*/ 637728 w 2621065"/>
              <a:gd name="connsiteY24" fmla="*/ 1135143 h 5144650"/>
              <a:gd name="connsiteX25" fmla="*/ 687640 w 2621065"/>
              <a:gd name="connsiteY25" fmla="*/ 1174841 h 5144650"/>
              <a:gd name="connsiteX26" fmla="*/ 724323 w 2621065"/>
              <a:gd name="connsiteY26" fmla="*/ 1244103 h 5144650"/>
              <a:gd name="connsiteX27" fmla="*/ 732765 w 2621065"/>
              <a:gd name="connsiteY27" fmla="*/ 1279809 h 5144650"/>
              <a:gd name="connsiteX28" fmla="*/ 735243 w 2621065"/>
              <a:gd name="connsiteY28" fmla="*/ 1286495 h 5144650"/>
              <a:gd name="connsiteX29" fmla="*/ 735618 w 2621065"/>
              <a:gd name="connsiteY29" fmla="*/ 1286424 h 5144650"/>
              <a:gd name="connsiteX30" fmla="*/ 738875 w 2621065"/>
              <a:gd name="connsiteY30" fmla="*/ 1293066 h 5144650"/>
              <a:gd name="connsiteX31" fmla="*/ 739767 w 2621065"/>
              <a:gd name="connsiteY31" fmla="*/ 1298687 h 5144650"/>
              <a:gd name="connsiteX32" fmla="*/ 744578 w 2621065"/>
              <a:gd name="connsiteY32" fmla="*/ 1311657 h 5144650"/>
              <a:gd name="connsiteX33" fmla="*/ 748379 w 2621065"/>
              <a:gd name="connsiteY33" fmla="*/ 1314753 h 5144650"/>
              <a:gd name="connsiteX34" fmla="*/ 752978 w 2621065"/>
              <a:gd name="connsiteY34" fmla="*/ 1314010 h 5144650"/>
              <a:gd name="connsiteX35" fmla="*/ 752978 w 2621065"/>
              <a:gd name="connsiteY35" fmla="*/ 1315472 h 5144650"/>
              <a:gd name="connsiteX36" fmla="*/ 772880 w 2621065"/>
              <a:gd name="connsiteY36" fmla="*/ 1332740 h 5144650"/>
              <a:gd name="connsiteX37" fmla="*/ 805255 w 2621065"/>
              <a:gd name="connsiteY37" fmla="*/ 1379426 h 5144650"/>
              <a:gd name="connsiteX38" fmla="*/ 861455 w 2621065"/>
              <a:gd name="connsiteY38" fmla="*/ 1487793 h 5144650"/>
              <a:gd name="connsiteX39" fmla="*/ 889172 w 2621065"/>
              <a:gd name="connsiteY39" fmla="*/ 1589794 h 5144650"/>
              <a:gd name="connsiteX40" fmla="*/ 937443 w 2621065"/>
              <a:gd name="connsiteY40" fmla="*/ 1698307 h 5144650"/>
              <a:gd name="connsiteX41" fmla="*/ 974458 w 2621065"/>
              <a:gd name="connsiteY41" fmla="*/ 1768464 h 5144650"/>
              <a:gd name="connsiteX42" fmla="*/ 1013480 w 2621065"/>
              <a:gd name="connsiteY42" fmla="*/ 1853903 h 5144650"/>
              <a:gd name="connsiteX43" fmla="*/ 1031382 w 2621065"/>
              <a:gd name="connsiteY43" fmla="*/ 1948177 h 5144650"/>
              <a:gd name="connsiteX44" fmla="*/ 1031611 w 2621065"/>
              <a:gd name="connsiteY44" fmla="*/ 2064126 h 5144650"/>
              <a:gd name="connsiteX45" fmla="*/ 1043751 w 2621065"/>
              <a:gd name="connsiteY45" fmla="*/ 2210534 h 5144650"/>
              <a:gd name="connsiteX46" fmla="*/ 1055412 w 2621065"/>
              <a:gd name="connsiteY46" fmla="*/ 2309009 h 5144650"/>
              <a:gd name="connsiteX47" fmla="*/ 1077288 w 2621065"/>
              <a:gd name="connsiteY47" fmla="*/ 2438335 h 5144650"/>
              <a:gd name="connsiteX48" fmla="*/ 1095035 w 2621065"/>
              <a:gd name="connsiteY48" fmla="*/ 2483804 h 5144650"/>
              <a:gd name="connsiteX49" fmla="*/ 1084874 w 2621065"/>
              <a:gd name="connsiteY49" fmla="*/ 2535656 h 5144650"/>
              <a:gd name="connsiteX50" fmla="*/ 1097340 w 2621065"/>
              <a:gd name="connsiteY50" fmla="*/ 2549509 h 5144650"/>
              <a:gd name="connsiteX51" fmla="*/ 1099771 w 2621065"/>
              <a:gd name="connsiteY51" fmla="*/ 2551770 h 5144650"/>
              <a:gd name="connsiteX52" fmla="*/ 1103350 w 2621065"/>
              <a:gd name="connsiteY52" fmla="*/ 2563634 h 5144650"/>
              <a:gd name="connsiteX53" fmla="*/ 1112049 w 2621065"/>
              <a:gd name="connsiteY53" fmla="*/ 2563454 h 5144650"/>
              <a:gd name="connsiteX54" fmla="*/ 1127385 w 2621065"/>
              <a:gd name="connsiteY54" fmla="*/ 2601609 h 5144650"/>
              <a:gd name="connsiteX55" fmla="*/ 1139861 w 2621065"/>
              <a:gd name="connsiteY55" fmla="*/ 2713894 h 5144650"/>
              <a:gd name="connsiteX56" fmla="*/ 1152243 w 2621065"/>
              <a:gd name="connsiteY56" fmla="*/ 2778897 h 5144650"/>
              <a:gd name="connsiteX57" fmla="*/ 1164665 w 2621065"/>
              <a:gd name="connsiteY57" fmla="*/ 2800172 h 5144650"/>
              <a:gd name="connsiteX58" fmla="*/ 1176824 w 2621065"/>
              <a:gd name="connsiteY58" fmla="*/ 2832181 h 5144650"/>
              <a:gd name="connsiteX59" fmla="*/ 1204261 w 2621065"/>
              <a:gd name="connsiteY59" fmla="*/ 2886025 h 5144650"/>
              <a:gd name="connsiteX60" fmla="*/ 1256301 w 2621065"/>
              <a:gd name="connsiteY60" fmla="*/ 3039204 h 5144650"/>
              <a:gd name="connsiteX61" fmla="*/ 1282793 w 2621065"/>
              <a:gd name="connsiteY61" fmla="*/ 3166645 h 5144650"/>
              <a:gd name="connsiteX62" fmla="*/ 1353529 w 2621065"/>
              <a:gd name="connsiteY62" fmla="*/ 3266459 h 5144650"/>
              <a:gd name="connsiteX63" fmla="*/ 1443501 w 2621065"/>
              <a:gd name="connsiteY63" fmla="*/ 3351404 h 5144650"/>
              <a:gd name="connsiteX64" fmla="*/ 1502378 w 2621065"/>
              <a:gd name="connsiteY64" fmla="*/ 3451792 h 5144650"/>
              <a:gd name="connsiteX65" fmla="*/ 1608347 w 2621065"/>
              <a:gd name="connsiteY65" fmla="*/ 3567627 h 5144650"/>
              <a:gd name="connsiteX66" fmla="*/ 1672750 w 2621065"/>
              <a:gd name="connsiteY66" fmla="*/ 3660473 h 5144650"/>
              <a:gd name="connsiteX67" fmla="*/ 1674801 w 2621065"/>
              <a:gd name="connsiteY67" fmla="*/ 3660727 h 5144650"/>
              <a:gd name="connsiteX68" fmla="*/ 1684280 w 2621065"/>
              <a:gd name="connsiteY68" fmla="*/ 3674236 h 5144650"/>
              <a:gd name="connsiteX69" fmla="*/ 1683297 w 2621065"/>
              <a:gd name="connsiteY69" fmla="*/ 3680606 h 5144650"/>
              <a:gd name="connsiteX70" fmla="*/ 1688840 w 2621065"/>
              <a:gd name="connsiteY70" fmla="*/ 3690943 h 5144650"/>
              <a:gd name="connsiteX71" fmla="*/ 1697179 w 2621065"/>
              <a:gd name="connsiteY71" fmla="*/ 3714191 h 5144650"/>
              <a:gd name="connsiteX72" fmla="*/ 1812095 w 2621065"/>
              <a:gd name="connsiteY72" fmla="*/ 3794363 h 5144650"/>
              <a:gd name="connsiteX73" fmla="*/ 1816185 w 2621065"/>
              <a:gd name="connsiteY73" fmla="*/ 3800123 h 5144650"/>
              <a:gd name="connsiteX74" fmla="*/ 1816532 w 2621065"/>
              <a:gd name="connsiteY74" fmla="*/ 3799958 h 5144650"/>
              <a:gd name="connsiteX75" fmla="*/ 1821367 w 2621065"/>
              <a:gd name="connsiteY75" fmla="*/ 3805472 h 5144650"/>
              <a:gd name="connsiteX76" fmla="*/ 1823645 w 2621065"/>
              <a:gd name="connsiteY76" fmla="*/ 3810629 h 5144650"/>
              <a:gd name="connsiteX77" fmla="*/ 1831583 w 2621065"/>
              <a:gd name="connsiteY77" fmla="*/ 3821804 h 5144650"/>
              <a:gd name="connsiteX78" fmla="*/ 1857078 w 2621065"/>
              <a:gd name="connsiteY78" fmla="*/ 3885992 h 5144650"/>
              <a:gd name="connsiteX79" fmla="*/ 1923433 w 2621065"/>
              <a:gd name="connsiteY79" fmla="*/ 3982033 h 5144650"/>
              <a:gd name="connsiteX80" fmla="*/ 1980841 w 2621065"/>
              <a:gd name="connsiteY80" fmla="*/ 4057389 h 5144650"/>
              <a:gd name="connsiteX81" fmla="*/ 2024665 w 2621065"/>
              <a:gd name="connsiteY81" fmla="*/ 4118801 h 5144650"/>
              <a:gd name="connsiteX82" fmla="*/ 2072486 w 2621065"/>
              <a:gd name="connsiteY82" fmla="*/ 4180983 h 5144650"/>
              <a:gd name="connsiteX83" fmla="*/ 2102842 w 2621065"/>
              <a:gd name="connsiteY83" fmla="*/ 4242051 h 5144650"/>
              <a:gd name="connsiteX84" fmla="*/ 2090319 w 2621065"/>
              <a:gd name="connsiteY84" fmla="*/ 4351530 h 5144650"/>
              <a:gd name="connsiteX85" fmla="*/ 2197520 w 2621065"/>
              <a:gd name="connsiteY85" fmla="*/ 4467846 h 5144650"/>
              <a:gd name="connsiteX86" fmla="*/ 2204194 w 2621065"/>
              <a:gd name="connsiteY86" fmla="*/ 4542946 h 5144650"/>
              <a:gd name="connsiteX87" fmla="*/ 2296014 w 2621065"/>
              <a:gd name="connsiteY87" fmla="*/ 4609323 h 5144650"/>
              <a:gd name="connsiteX88" fmla="*/ 2349851 w 2621065"/>
              <a:gd name="connsiteY88" fmla="*/ 4719544 h 5144650"/>
              <a:gd name="connsiteX89" fmla="*/ 2466665 w 2621065"/>
              <a:gd name="connsiteY89" fmla="*/ 4853969 h 5144650"/>
              <a:gd name="connsiteX90" fmla="*/ 2469772 w 2621065"/>
              <a:gd name="connsiteY90" fmla="*/ 4906386 h 5144650"/>
              <a:gd name="connsiteX91" fmla="*/ 2485381 w 2621065"/>
              <a:gd name="connsiteY91" fmla="*/ 4916393 h 5144650"/>
              <a:gd name="connsiteX92" fmla="*/ 2494775 w 2621065"/>
              <a:gd name="connsiteY92" fmla="*/ 4928363 h 5144650"/>
              <a:gd name="connsiteX93" fmla="*/ 2503199 w 2621065"/>
              <a:gd name="connsiteY93" fmla="*/ 4925898 h 5144650"/>
              <a:gd name="connsiteX94" fmla="*/ 2517652 w 2621065"/>
              <a:gd name="connsiteY94" fmla="*/ 4937733 h 5144650"/>
              <a:gd name="connsiteX95" fmla="*/ 2527697 w 2621065"/>
              <a:gd name="connsiteY95" fmla="*/ 4958461 h 5144650"/>
              <a:gd name="connsiteX96" fmla="*/ 2567995 w 2621065"/>
              <a:gd name="connsiteY96" fmla="*/ 5062892 h 5144650"/>
              <a:gd name="connsiteX97" fmla="*/ 2596347 w 2621065"/>
              <a:gd name="connsiteY97" fmla="*/ 5121988 h 5144650"/>
              <a:gd name="connsiteX98" fmla="*/ 2613775 w 2621065"/>
              <a:gd name="connsiteY98" fmla="*/ 5139128 h 5144650"/>
              <a:gd name="connsiteX99" fmla="*/ 2621065 w 2621065"/>
              <a:gd name="connsiteY99" fmla="*/ 5144650 h 5144650"/>
              <a:gd name="connsiteX100" fmla="*/ 0 w 2621065"/>
              <a:gd name="connsiteY100" fmla="*/ 5144650 h 5144650"/>
              <a:gd name="connsiteX101" fmla="*/ 0 w 2621065"/>
              <a:gd name="connsiteY101" fmla="*/ 0 h 51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21065" h="5144650">
                <a:moveTo>
                  <a:pt x="0" y="0"/>
                </a:moveTo>
                <a:lnTo>
                  <a:pt x="245438" y="268808"/>
                </a:lnTo>
                <a:lnTo>
                  <a:pt x="252687" y="292650"/>
                </a:lnTo>
                <a:lnTo>
                  <a:pt x="270361" y="304212"/>
                </a:lnTo>
                <a:cubicBezTo>
                  <a:pt x="273529" y="310126"/>
                  <a:pt x="273234" y="316860"/>
                  <a:pt x="272327" y="324001"/>
                </a:cubicBezTo>
                <a:cubicBezTo>
                  <a:pt x="272244" y="325072"/>
                  <a:pt x="272160" y="326143"/>
                  <a:pt x="272077" y="327214"/>
                </a:cubicBezTo>
                <a:lnTo>
                  <a:pt x="295110" y="357098"/>
                </a:lnTo>
                <a:lnTo>
                  <a:pt x="296727" y="371749"/>
                </a:lnTo>
                <a:cubicBezTo>
                  <a:pt x="307880" y="397452"/>
                  <a:pt x="336849" y="412373"/>
                  <a:pt x="332716" y="440404"/>
                </a:cubicBezTo>
                <a:cubicBezTo>
                  <a:pt x="334711" y="448819"/>
                  <a:pt x="338212" y="455052"/>
                  <a:pt x="342633" y="459903"/>
                </a:cubicBezTo>
                <a:lnTo>
                  <a:pt x="357304" y="470524"/>
                </a:lnTo>
                <a:lnTo>
                  <a:pt x="366064" y="467634"/>
                </a:lnTo>
                <a:lnTo>
                  <a:pt x="372502" y="477374"/>
                </a:lnTo>
                <a:lnTo>
                  <a:pt x="375501" y="478682"/>
                </a:lnTo>
                <a:cubicBezTo>
                  <a:pt x="383272" y="491970"/>
                  <a:pt x="403866" y="531500"/>
                  <a:pt x="419128" y="557106"/>
                </a:cubicBezTo>
                <a:cubicBezTo>
                  <a:pt x="439248" y="581985"/>
                  <a:pt x="451401" y="588102"/>
                  <a:pt x="467073" y="632313"/>
                </a:cubicBezTo>
                <a:cubicBezTo>
                  <a:pt x="479664" y="694967"/>
                  <a:pt x="495907" y="682399"/>
                  <a:pt x="490229" y="751490"/>
                </a:cubicBezTo>
                <a:cubicBezTo>
                  <a:pt x="499208" y="732249"/>
                  <a:pt x="513168" y="781653"/>
                  <a:pt x="516935" y="799823"/>
                </a:cubicBezTo>
                <a:cubicBezTo>
                  <a:pt x="520991" y="859493"/>
                  <a:pt x="569045" y="820005"/>
                  <a:pt x="542847" y="848761"/>
                </a:cubicBezTo>
                <a:cubicBezTo>
                  <a:pt x="562656" y="881830"/>
                  <a:pt x="526272" y="969168"/>
                  <a:pt x="572074" y="958725"/>
                </a:cubicBezTo>
                <a:cubicBezTo>
                  <a:pt x="597644" y="999777"/>
                  <a:pt x="577323" y="1011573"/>
                  <a:pt x="620598" y="1033391"/>
                </a:cubicBezTo>
                <a:cubicBezTo>
                  <a:pt x="630696" y="1059064"/>
                  <a:pt x="633259" y="1106766"/>
                  <a:pt x="632660" y="1112764"/>
                </a:cubicBezTo>
                <a:lnTo>
                  <a:pt x="634562" y="1113550"/>
                </a:lnTo>
                <a:cubicBezTo>
                  <a:pt x="640098" y="1119137"/>
                  <a:pt x="641169" y="1124274"/>
                  <a:pt x="640269" y="1129199"/>
                </a:cubicBezTo>
                <a:lnTo>
                  <a:pt x="637728" y="1135143"/>
                </a:lnTo>
                <a:lnTo>
                  <a:pt x="687640" y="1174841"/>
                </a:lnTo>
                <a:lnTo>
                  <a:pt x="724323" y="1244103"/>
                </a:lnTo>
                <a:cubicBezTo>
                  <a:pt x="726461" y="1255968"/>
                  <a:pt x="729249" y="1267984"/>
                  <a:pt x="732765" y="1279809"/>
                </a:cubicBezTo>
                <a:lnTo>
                  <a:pt x="735243" y="1286495"/>
                </a:lnTo>
                <a:lnTo>
                  <a:pt x="735618" y="1286424"/>
                </a:lnTo>
                <a:cubicBezTo>
                  <a:pt x="736846" y="1287437"/>
                  <a:pt x="737921" y="1289470"/>
                  <a:pt x="738875" y="1293066"/>
                </a:cubicBezTo>
                <a:lnTo>
                  <a:pt x="739767" y="1298687"/>
                </a:lnTo>
                <a:lnTo>
                  <a:pt x="744578" y="1311657"/>
                </a:lnTo>
                <a:lnTo>
                  <a:pt x="748379" y="1314753"/>
                </a:lnTo>
                <a:lnTo>
                  <a:pt x="752978" y="1314010"/>
                </a:lnTo>
                <a:lnTo>
                  <a:pt x="752978" y="1315472"/>
                </a:lnTo>
                <a:cubicBezTo>
                  <a:pt x="749424" y="1328629"/>
                  <a:pt x="740370" y="1337267"/>
                  <a:pt x="772880" y="1332740"/>
                </a:cubicBezTo>
                <a:cubicBezTo>
                  <a:pt x="769449" y="1360171"/>
                  <a:pt x="788120" y="1354435"/>
                  <a:pt x="805255" y="1379426"/>
                </a:cubicBezTo>
                <a:cubicBezTo>
                  <a:pt x="820018" y="1405268"/>
                  <a:pt x="847469" y="1452732"/>
                  <a:pt x="861455" y="1487793"/>
                </a:cubicBezTo>
                <a:cubicBezTo>
                  <a:pt x="860472" y="1529583"/>
                  <a:pt x="873198" y="1558240"/>
                  <a:pt x="889172" y="1589794"/>
                </a:cubicBezTo>
                <a:cubicBezTo>
                  <a:pt x="901837" y="1624879"/>
                  <a:pt x="918553" y="1656375"/>
                  <a:pt x="937443" y="1698307"/>
                </a:cubicBezTo>
                <a:lnTo>
                  <a:pt x="974458" y="1768464"/>
                </a:lnTo>
                <a:lnTo>
                  <a:pt x="1013480" y="1853903"/>
                </a:lnTo>
                <a:lnTo>
                  <a:pt x="1031382" y="1948177"/>
                </a:lnTo>
                <a:cubicBezTo>
                  <a:pt x="1065794" y="1983780"/>
                  <a:pt x="1017975" y="2014601"/>
                  <a:pt x="1031611" y="2064126"/>
                </a:cubicBezTo>
                <a:cubicBezTo>
                  <a:pt x="1011441" y="2152960"/>
                  <a:pt x="1051780" y="2170768"/>
                  <a:pt x="1043751" y="2210534"/>
                </a:cubicBezTo>
                <a:cubicBezTo>
                  <a:pt x="1047718" y="2261633"/>
                  <a:pt x="1043420" y="2260757"/>
                  <a:pt x="1055412" y="2309009"/>
                </a:cubicBezTo>
                <a:cubicBezTo>
                  <a:pt x="1065957" y="2376047"/>
                  <a:pt x="1080662" y="2371020"/>
                  <a:pt x="1077288" y="2438335"/>
                </a:cubicBezTo>
                <a:cubicBezTo>
                  <a:pt x="1117396" y="2455794"/>
                  <a:pt x="1082533" y="2452352"/>
                  <a:pt x="1095035" y="2483804"/>
                </a:cubicBezTo>
                <a:cubicBezTo>
                  <a:pt x="1061853" y="2488858"/>
                  <a:pt x="1120109" y="2517457"/>
                  <a:pt x="1084874" y="2535656"/>
                </a:cubicBezTo>
                <a:cubicBezTo>
                  <a:pt x="1088269" y="2540805"/>
                  <a:pt x="1092665" y="2545220"/>
                  <a:pt x="1097340" y="2549509"/>
                </a:cubicBezTo>
                <a:lnTo>
                  <a:pt x="1099771" y="2551770"/>
                </a:lnTo>
                <a:lnTo>
                  <a:pt x="1103350" y="2563634"/>
                </a:lnTo>
                <a:lnTo>
                  <a:pt x="1112049" y="2563454"/>
                </a:lnTo>
                <a:lnTo>
                  <a:pt x="1127385" y="2601609"/>
                </a:lnTo>
                <a:cubicBezTo>
                  <a:pt x="1113460" y="2637696"/>
                  <a:pt x="1158915" y="2668604"/>
                  <a:pt x="1139861" y="2713894"/>
                </a:cubicBezTo>
                <a:cubicBezTo>
                  <a:pt x="1135736" y="2729724"/>
                  <a:pt x="1140589" y="2773668"/>
                  <a:pt x="1152243" y="2778897"/>
                </a:cubicBezTo>
                <a:cubicBezTo>
                  <a:pt x="1155466" y="2787425"/>
                  <a:pt x="1152635" y="2799266"/>
                  <a:pt x="1164665" y="2800172"/>
                </a:cubicBezTo>
                <a:cubicBezTo>
                  <a:pt x="1179331" y="2803170"/>
                  <a:pt x="1160739" y="2841509"/>
                  <a:pt x="1176824" y="2832181"/>
                </a:cubicBezTo>
                <a:cubicBezTo>
                  <a:pt x="1164161" y="2859250"/>
                  <a:pt x="1195203" y="2868939"/>
                  <a:pt x="1204261" y="2886025"/>
                </a:cubicBezTo>
                <a:cubicBezTo>
                  <a:pt x="1217507" y="2920528"/>
                  <a:pt x="1243211" y="2992435"/>
                  <a:pt x="1256301" y="3039204"/>
                </a:cubicBezTo>
                <a:cubicBezTo>
                  <a:pt x="1264978" y="3073150"/>
                  <a:pt x="1260044" y="3127834"/>
                  <a:pt x="1282793" y="3166645"/>
                </a:cubicBezTo>
                <a:cubicBezTo>
                  <a:pt x="1304595" y="3193363"/>
                  <a:pt x="1317394" y="3226316"/>
                  <a:pt x="1353529" y="3266459"/>
                </a:cubicBezTo>
                <a:cubicBezTo>
                  <a:pt x="1399246" y="3301093"/>
                  <a:pt x="1431707" y="3283631"/>
                  <a:pt x="1443501" y="3351404"/>
                </a:cubicBezTo>
                <a:cubicBezTo>
                  <a:pt x="1476611" y="3383947"/>
                  <a:pt x="1480437" y="3422250"/>
                  <a:pt x="1502378" y="3451792"/>
                </a:cubicBezTo>
                <a:cubicBezTo>
                  <a:pt x="1529852" y="3487829"/>
                  <a:pt x="1579951" y="3532847"/>
                  <a:pt x="1608347" y="3567627"/>
                </a:cubicBezTo>
                <a:cubicBezTo>
                  <a:pt x="1624615" y="3589596"/>
                  <a:pt x="1671830" y="3654562"/>
                  <a:pt x="1672750" y="3660473"/>
                </a:cubicBezTo>
                <a:lnTo>
                  <a:pt x="1674801" y="3660727"/>
                </a:lnTo>
                <a:cubicBezTo>
                  <a:pt x="1681591" y="3664628"/>
                  <a:pt x="1683921" y="3669274"/>
                  <a:pt x="1684280" y="3674236"/>
                </a:cubicBezTo>
                <a:lnTo>
                  <a:pt x="1683297" y="3680606"/>
                </a:lnTo>
                <a:lnTo>
                  <a:pt x="1688840" y="3690943"/>
                </a:lnTo>
                <a:lnTo>
                  <a:pt x="1697179" y="3714191"/>
                </a:lnTo>
                <a:cubicBezTo>
                  <a:pt x="1717721" y="3731428"/>
                  <a:pt x="1792260" y="3780041"/>
                  <a:pt x="1812095" y="3794363"/>
                </a:cubicBezTo>
                <a:lnTo>
                  <a:pt x="1816185" y="3800123"/>
                </a:lnTo>
                <a:lnTo>
                  <a:pt x="1816532" y="3799958"/>
                </a:lnTo>
                <a:cubicBezTo>
                  <a:pt x="1817981" y="3800606"/>
                  <a:pt x="1819537" y="3802274"/>
                  <a:pt x="1821367" y="3805472"/>
                </a:cubicBezTo>
                <a:lnTo>
                  <a:pt x="1823645" y="3810629"/>
                </a:lnTo>
                <a:lnTo>
                  <a:pt x="1831583" y="3821804"/>
                </a:lnTo>
                <a:lnTo>
                  <a:pt x="1857078" y="3885992"/>
                </a:lnTo>
                <a:cubicBezTo>
                  <a:pt x="1870925" y="3912689"/>
                  <a:pt x="1904030" y="3944898"/>
                  <a:pt x="1923433" y="3982033"/>
                </a:cubicBezTo>
                <a:cubicBezTo>
                  <a:pt x="1932954" y="4022380"/>
                  <a:pt x="1957377" y="4031327"/>
                  <a:pt x="1980841" y="4057389"/>
                </a:cubicBezTo>
                <a:cubicBezTo>
                  <a:pt x="1978839" y="4101894"/>
                  <a:pt x="2006008" y="4111963"/>
                  <a:pt x="2024665" y="4118801"/>
                </a:cubicBezTo>
                <a:lnTo>
                  <a:pt x="2072486" y="4180983"/>
                </a:lnTo>
                <a:lnTo>
                  <a:pt x="2102842" y="4242051"/>
                </a:lnTo>
                <a:lnTo>
                  <a:pt x="2090319" y="4351530"/>
                </a:lnTo>
                <a:cubicBezTo>
                  <a:pt x="2089688" y="4357705"/>
                  <a:pt x="2200335" y="4461482"/>
                  <a:pt x="2197520" y="4467846"/>
                </a:cubicBezTo>
                <a:cubicBezTo>
                  <a:pt x="2239949" y="4492943"/>
                  <a:pt x="2178502" y="4499026"/>
                  <a:pt x="2204194" y="4542946"/>
                </a:cubicBezTo>
                <a:cubicBezTo>
                  <a:pt x="2219385" y="4595904"/>
                  <a:pt x="2280978" y="4565135"/>
                  <a:pt x="2296014" y="4609323"/>
                </a:cubicBezTo>
                <a:cubicBezTo>
                  <a:pt x="2334979" y="4654669"/>
                  <a:pt x="2311617" y="4683666"/>
                  <a:pt x="2349851" y="4719544"/>
                </a:cubicBezTo>
                <a:cubicBezTo>
                  <a:pt x="2393277" y="4725733"/>
                  <a:pt x="2446606" y="4827088"/>
                  <a:pt x="2466665" y="4853969"/>
                </a:cubicBezTo>
                <a:cubicBezTo>
                  <a:pt x="2435625" y="4867556"/>
                  <a:pt x="2499515" y="4879650"/>
                  <a:pt x="2469772" y="4906386"/>
                </a:cubicBezTo>
                <a:cubicBezTo>
                  <a:pt x="2474368" y="4910433"/>
                  <a:pt x="2479754" y="4913508"/>
                  <a:pt x="2485381" y="4916393"/>
                </a:cubicBezTo>
                <a:lnTo>
                  <a:pt x="2494775" y="4928363"/>
                </a:lnTo>
                <a:lnTo>
                  <a:pt x="2503199" y="4925898"/>
                </a:lnTo>
                <a:lnTo>
                  <a:pt x="2517652" y="4937733"/>
                </a:lnTo>
                <a:cubicBezTo>
                  <a:pt x="2522042" y="4943002"/>
                  <a:pt x="2525578" y="4949649"/>
                  <a:pt x="2527697" y="4958461"/>
                </a:cubicBezTo>
                <a:cubicBezTo>
                  <a:pt x="2523186" y="4996747"/>
                  <a:pt x="2575192" y="5014427"/>
                  <a:pt x="2567995" y="5062892"/>
                </a:cubicBezTo>
                <a:cubicBezTo>
                  <a:pt x="2567947" y="5079163"/>
                  <a:pt x="2583689" y="5120039"/>
                  <a:pt x="2596347" y="5121988"/>
                </a:cubicBezTo>
                <a:cubicBezTo>
                  <a:pt x="2601622" y="5129320"/>
                  <a:pt x="2601836" y="5141425"/>
                  <a:pt x="2613775" y="5139128"/>
                </a:cubicBezTo>
                <a:lnTo>
                  <a:pt x="2621065" y="5144650"/>
                </a:lnTo>
                <a:lnTo>
                  <a:pt x="0" y="514465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9E1C7B-A86A-B26D-22EC-10901D2E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621B5E-081C-0B85-54AA-D9DE3A4B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78" t="26116" r="27036" b="42757"/>
          <a:stretch/>
        </p:blipFill>
        <p:spPr>
          <a:xfrm>
            <a:off x="0" y="0"/>
            <a:ext cx="12192000" cy="3757284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C2C1368-2CF1-A6D4-592E-E3539B5B605C}"/>
              </a:ext>
            </a:extLst>
          </p:cNvPr>
          <p:cNvSpPr/>
          <p:nvPr/>
        </p:nvSpPr>
        <p:spPr>
          <a:xfrm>
            <a:off x="1325218" y="4366884"/>
            <a:ext cx="9329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BIORÓŻNORODNOŚĆ</a:t>
            </a:r>
          </a:p>
        </p:txBody>
      </p:sp>
    </p:spTree>
    <p:extLst>
      <p:ext uri="{BB962C8B-B14F-4D97-AF65-F5344CB8AC3E}">
        <p14:creationId xmlns:p14="http://schemas.microsoft.com/office/powerpoint/2010/main" val="36307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66B7F6-7223-C6C3-73CE-60BEE88A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Jesiotr Zachodni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69A66DF-DA45-34CF-7F29-18DA0695D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612" y="1610754"/>
            <a:ext cx="8672102" cy="258468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37A1A8E-8AA4-06EB-9A32-47CD8A7F9BEB}"/>
              </a:ext>
            </a:extLst>
          </p:cNvPr>
          <p:cNvSpPr txBox="1"/>
          <p:nvPr/>
        </p:nvSpPr>
        <p:spPr>
          <a:xfrm>
            <a:off x="666612" y="4195434"/>
            <a:ext cx="101948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 Polsce jest objęty ścisłą ochroną gatunkową oraz wymagający ochrony czynnej[7]. Według Polskiej Czerwonej Księgi Zwierząt (z 2001 r.) gatunek ma status zanikłego na terenie Polski. Od lat 70. XX wieku ryb tych prawdopodobnie nie ma w polskich wodach. Ostatnie jesiotry obserwowano lub łowiono w Zatoce Gdańskiej i w Wiśle między Chełmnem a Toruniem (prawdopodobnie jednak nie były to jesiotry zachodnie, lecz </a:t>
            </a:r>
            <a:r>
              <a:rPr lang="pl-PL" dirty="0" err="1"/>
              <a:t>ostronose</a:t>
            </a:r>
            <a:r>
              <a:rPr lang="pl-PL" dirty="0"/>
              <a:t>). Do wytępienia jesiotrów w Polsce przyczyniły się nadmierne połowy, silne zanieczyszczenie Bałtyku i większych rzek, budowa portów oraz zapór.</a:t>
            </a:r>
          </a:p>
        </p:txBody>
      </p:sp>
    </p:spTree>
    <p:extLst>
      <p:ext uri="{BB962C8B-B14F-4D97-AF65-F5344CB8AC3E}">
        <p14:creationId xmlns:p14="http://schemas.microsoft.com/office/powerpoint/2010/main" val="308732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52DB32-6427-8051-5E0A-D61E34B0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76C71F-63AC-B689-05AD-6546462B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3" t="22940" r="33107" b="30370"/>
          <a:stretch/>
        </p:blipFill>
        <p:spPr>
          <a:xfrm>
            <a:off x="351405" y="337625"/>
            <a:ext cx="11151280" cy="5556738"/>
          </a:xfrm>
        </p:spPr>
      </p:pic>
    </p:spTree>
    <p:extLst>
      <p:ext uri="{BB962C8B-B14F-4D97-AF65-F5344CB8AC3E}">
        <p14:creationId xmlns:p14="http://schemas.microsoft.com/office/powerpoint/2010/main" val="347344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61CB12-121F-9D1B-B520-4705F760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76049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Popularna nazwa papierowych odpadów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5339D22-728A-1B28-AA07-DB4B63AEB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07315" y="334075"/>
            <a:ext cx="6817747" cy="54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2892C-2CE4-2E4B-B0CA-8E0ADB51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FEA2E9D-F5F8-B463-8EAF-447DA7631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21" t="22623" r="27393" b="54509"/>
          <a:stretch/>
        </p:blipFill>
        <p:spPr>
          <a:xfrm>
            <a:off x="193040" y="351692"/>
            <a:ext cx="11805919" cy="2560320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1C9A486-255E-FD15-B186-8BD1A480885F}"/>
              </a:ext>
            </a:extLst>
          </p:cNvPr>
          <p:cNvSpPr/>
          <p:nvPr/>
        </p:nvSpPr>
        <p:spPr>
          <a:xfrm>
            <a:off x="1254430" y="3786808"/>
            <a:ext cx="8459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SEGREGACJA ŚMIECI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07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AFBB7-5779-83C2-E86F-3611E065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Park Narodowy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AF0D2E-3A54-92FB-C817-9933A409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40" y="1653345"/>
            <a:ext cx="9810604" cy="44287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/>
              <a:t>–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jedna z form ochrony przyrody w Polsce. </a:t>
            </a:r>
            <a:b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Zgodnie z ustawą o ochronie przyrody z 2004 obejmuje obszar wyróżniający się szczególnymi wartościami przyrodniczymi, naukowymi, społecznymi, kulturowymi </a:t>
            </a:r>
            <a:b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 edukacyjnymi, o powierzchni nie mniejszej niż 1000 ha</a:t>
            </a:r>
          </a:p>
        </p:txBody>
      </p:sp>
    </p:spTree>
    <p:extLst>
      <p:ext uri="{BB962C8B-B14F-4D97-AF65-F5344CB8AC3E}">
        <p14:creationId xmlns:p14="http://schemas.microsoft.com/office/powerpoint/2010/main" val="401141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C51CA6D-4755-13EB-2DC3-1DF4EE7E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0"/>
            <a:ext cx="7920111" cy="68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54D78-C92D-1786-E500-9827271F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Kilka powodów dla których warto segregować śmieci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7D0C3B-4EEE-CB92-9CF8-768BF004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10090242" cy="4422775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Mniej śmieci w naszym naturalnym środowisku.</a:t>
            </a:r>
          </a:p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Mniejsze zużywanie się surowców.</a:t>
            </a:r>
          </a:p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Czystsze otoczenie.</a:t>
            </a:r>
          </a:p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Ograniczenie emisji trujących gazów.</a:t>
            </a:r>
          </a:p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Oszczędność miejsca na składowane śmieci.</a:t>
            </a:r>
          </a:p>
        </p:txBody>
      </p:sp>
    </p:spTree>
    <p:extLst>
      <p:ext uri="{BB962C8B-B14F-4D97-AF65-F5344CB8AC3E}">
        <p14:creationId xmlns:p14="http://schemas.microsoft.com/office/powerpoint/2010/main" val="92996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67FA8-5583-3165-1E18-0DD37845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44" y="-4389"/>
            <a:ext cx="9810604" cy="1216024"/>
          </a:xfrm>
        </p:spPr>
        <p:txBody>
          <a:bodyPr/>
          <a:lstStyle/>
          <a:p>
            <a:r>
              <a:rPr lang="pl-PL" dirty="0"/>
              <a:t>Zalety segregacji śmieci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66A9F-79E4-1D52-5918-4B30C277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44" y="1364974"/>
            <a:ext cx="10327439" cy="5115339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Najwspanialszym efektem prawidłowej segregacji odpadów jest ich przerobienie, danie im drugiego życia.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Więcej przerobionych śmieci to mniej śmieci pozostawionych naszym potomkom.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Prawidłowa segregacja odpadów to mniej śmieci w naszym naturalnym środowisku.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Większy przerób odpadów to także mniejsze zużywanie się surowców.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Sensowna gospodarka śmieciami zwiększa również nasz komfort życia,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świat dookoła jest czystszy.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Dzięki segregacji śmieci ograniczamy emisję trujących gazów, oszczędzamy energię.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Chronimy wody gruntowe oraz glebę – dzięki temu uprawiane rośliny będą dla nas zdrowsze, a o zaletach czystej wody chyba pisać nie trzeba.</a:t>
            </a:r>
          </a:p>
        </p:txBody>
      </p:sp>
    </p:spTree>
    <p:extLst>
      <p:ext uri="{BB962C8B-B14F-4D97-AF65-F5344CB8AC3E}">
        <p14:creationId xmlns:p14="http://schemas.microsoft.com/office/powerpoint/2010/main" val="420939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03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0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040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041" name="Rectangle 1034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rzątanie świata - recykling">
            <a:extLst>
              <a:ext uri="{FF2B5EF4-FFF2-40B4-BE49-F238E27FC236}">
                <a16:creationId xmlns:a16="http://schemas.microsoft.com/office/drawing/2014/main" id="{DEFCCC50-F200-905B-F3D2-3AF0BE7CA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 b="6553"/>
          <a:stretch/>
        </p:blipFill>
        <p:spPr bwMode="auto">
          <a:xfrm>
            <a:off x="20" y="1"/>
            <a:ext cx="11429981" cy="6857998"/>
          </a:xfrm>
          <a:custGeom>
            <a:avLst/>
            <a:gdLst/>
            <a:ahLst/>
            <a:cxnLst/>
            <a:rect l="l" t="t" r="r" b="b"/>
            <a:pathLst>
              <a:path w="11430001" h="6857998">
                <a:moveTo>
                  <a:pt x="0" y="0"/>
                </a:moveTo>
                <a:lnTo>
                  <a:pt x="10969979" y="0"/>
                </a:lnTo>
                <a:lnTo>
                  <a:pt x="11008019" y="55636"/>
                </a:lnTo>
                <a:cubicBezTo>
                  <a:pt x="11009008" y="91089"/>
                  <a:pt x="10984109" y="120093"/>
                  <a:pt x="10996465" y="145901"/>
                </a:cubicBezTo>
                <a:cubicBezTo>
                  <a:pt x="10998781" y="180810"/>
                  <a:pt x="11021454" y="189338"/>
                  <a:pt x="11004262" y="214209"/>
                </a:cubicBezTo>
                <a:cubicBezTo>
                  <a:pt x="11016992" y="245215"/>
                  <a:pt x="10977981" y="256054"/>
                  <a:pt x="10988247" y="277519"/>
                </a:cubicBezTo>
                <a:cubicBezTo>
                  <a:pt x="10987905" y="292835"/>
                  <a:pt x="10987563" y="308150"/>
                  <a:pt x="10987221" y="323466"/>
                </a:cubicBezTo>
                <a:cubicBezTo>
                  <a:pt x="10992607" y="335931"/>
                  <a:pt x="10981656" y="348056"/>
                  <a:pt x="10982892" y="355376"/>
                </a:cubicBezTo>
                <a:cubicBezTo>
                  <a:pt x="10982946" y="369026"/>
                  <a:pt x="10982999" y="382675"/>
                  <a:pt x="10983052" y="396326"/>
                </a:cubicBezTo>
                <a:cubicBezTo>
                  <a:pt x="10983545" y="411173"/>
                  <a:pt x="10979066" y="427883"/>
                  <a:pt x="10983760" y="449399"/>
                </a:cubicBezTo>
                <a:cubicBezTo>
                  <a:pt x="10987405" y="467379"/>
                  <a:pt x="10961390" y="514914"/>
                  <a:pt x="10959189" y="528494"/>
                </a:cubicBezTo>
                <a:cubicBezTo>
                  <a:pt x="10959288" y="535785"/>
                  <a:pt x="10955413" y="535076"/>
                  <a:pt x="10955513" y="542367"/>
                </a:cubicBezTo>
                <a:cubicBezTo>
                  <a:pt x="10955946" y="556795"/>
                  <a:pt x="10948427" y="575223"/>
                  <a:pt x="10948859" y="589651"/>
                </a:cubicBezTo>
                <a:cubicBezTo>
                  <a:pt x="10951248" y="595864"/>
                  <a:pt x="10970316" y="614893"/>
                  <a:pt x="10964023" y="623244"/>
                </a:cubicBezTo>
                <a:cubicBezTo>
                  <a:pt x="10973844" y="634812"/>
                  <a:pt x="10914344" y="682960"/>
                  <a:pt x="10941957" y="685984"/>
                </a:cubicBezTo>
                <a:lnTo>
                  <a:pt x="10955434" y="725806"/>
                </a:lnTo>
                <a:cubicBezTo>
                  <a:pt x="10955572" y="735911"/>
                  <a:pt x="10955711" y="746016"/>
                  <a:pt x="10955850" y="756121"/>
                </a:cubicBezTo>
                <a:cubicBezTo>
                  <a:pt x="10960581" y="769464"/>
                  <a:pt x="10967553" y="802302"/>
                  <a:pt x="10975648" y="826730"/>
                </a:cubicBezTo>
                <a:cubicBezTo>
                  <a:pt x="10990030" y="848107"/>
                  <a:pt x="10999939" y="874272"/>
                  <a:pt x="11004422" y="902691"/>
                </a:cubicBezTo>
                <a:cubicBezTo>
                  <a:pt x="10996907" y="907026"/>
                  <a:pt x="11016939" y="922215"/>
                  <a:pt x="11019519" y="927215"/>
                </a:cubicBezTo>
                <a:cubicBezTo>
                  <a:pt x="11014458" y="927992"/>
                  <a:pt x="11004750" y="956532"/>
                  <a:pt x="11009252" y="960109"/>
                </a:cubicBezTo>
                <a:cubicBezTo>
                  <a:pt x="11008795" y="988226"/>
                  <a:pt x="11008338" y="994434"/>
                  <a:pt x="11007882" y="1022551"/>
                </a:cubicBezTo>
                <a:lnTo>
                  <a:pt x="11018477" y="1095392"/>
                </a:lnTo>
                <a:cubicBezTo>
                  <a:pt x="11023591" y="1112771"/>
                  <a:pt x="11026986" y="1131060"/>
                  <a:pt x="11028535" y="1149829"/>
                </a:cubicBezTo>
                <a:cubicBezTo>
                  <a:pt x="11018192" y="1154041"/>
                  <a:pt x="11032886" y="1168772"/>
                  <a:pt x="11035794" y="1175703"/>
                </a:cubicBezTo>
                <a:cubicBezTo>
                  <a:pt x="11029041" y="1175776"/>
                  <a:pt x="11025804" y="1191131"/>
                  <a:pt x="11031388" y="1196579"/>
                </a:cubicBezTo>
                <a:cubicBezTo>
                  <a:pt x="11055531" y="1311098"/>
                  <a:pt x="10992439" y="1246660"/>
                  <a:pt x="11030270" y="1315382"/>
                </a:cubicBezTo>
                <a:lnTo>
                  <a:pt x="11022457" y="1382488"/>
                </a:lnTo>
                <a:cubicBezTo>
                  <a:pt x="11026830" y="1404443"/>
                  <a:pt x="11030865" y="1460155"/>
                  <a:pt x="11035545" y="1487376"/>
                </a:cubicBezTo>
                <a:cubicBezTo>
                  <a:pt x="11027812" y="1508322"/>
                  <a:pt x="11051830" y="1507338"/>
                  <a:pt x="11042371" y="1529118"/>
                </a:cubicBezTo>
                <a:cubicBezTo>
                  <a:pt x="11024277" y="1523828"/>
                  <a:pt x="11045880" y="1572102"/>
                  <a:pt x="11030069" y="1573603"/>
                </a:cubicBezTo>
                <a:cubicBezTo>
                  <a:pt x="11052675" y="1592103"/>
                  <a:pt x="11041166" y="1601398"/>
                  <a:pt x="11048132" y="1626033"/>
                </a:cubicBezTo>
                <a:cubicBezTo>
                  <a:pt x="11056685" y="1637634"/>
                  <a:pt x="11058151" y="1662694"/>
                  <a:pt x="11048954" y="1674099"/>
                </a:cubicBezTo>
                <a:cubicBezTo>
                  <a:pt x="11057912" y="1719191"/>
                  <a:pt x="11058987" y="1693910"/>
                  <a:pt x="11074997" y="1743919"/>
                </a:cubicBezTo>
                <a:cubicBezTo>
                  <a:pt x="11091836" y="1787007"/>
                  <a:pt x="11078254" y="1831675"/>
                  <a:pt x="11118452" y="1873347"/>
                </a:cubicBezTo>
                <a:cubicBezTo>
                  <a:pt x="11126646" y="1903132"/>
                  <a:pt x="11133876" y="1901389"/>
                  <a:pt x="11140502" y="1918453"/>
                </a:cubicBezTo>
                <a:cubicBezTo>
                  <a:pt x="11168929" y="1943215"/>
                  <a:pt x="11138974" y="1964697"/>
                  <a:pt x="11158205" y="1975731"/>
                </a:cubicBezTo>
                <a:cubicBezTo>
                  <a:pt x="11166824" y="2017658"/>
                  <a:pt x="11149039" y="2053160"/>
                  <a:pt x="11165912" y="2063547"/>
                </a:cubicBezTo>
                <a:cubicBezTo>
                  <a:pt x="11165365" y="2085350"/>
                  <a:pt x="11146667" y="2116466"/>
                  <a:pt x="11164978" y="2131453"/>
                </a:cubicBezTo>
                <a:cubicBezTo>
                  <a:pt x="11150347" y="2134775"/>
                  <a:pt x="11176747" y="2155525"/>
                  <a:pt x="11167369" y="2168815"/>
                </a:cubicBezTo>
                <a:cubicBezTo>
                  <a:pt x="11159139" y="2178336"/>
                  <a:pt x="11181565" y="2199372"/>
                  <a:pt x="11182213" y="2209314"/>
                </a:cubicBezTo>
                <a:cubicBezTo>
                  <a:pt x="11175743" y="2222415"/>
                  <a:pt x="11183345" y="2265140"/>
                  <a:pt x="11191725" y="2276278"/>
                </a:cubicBezTo>
                <a:cubicBezTo>
                  <a:pt x="11199744" y="2309572"/>
                  <a:pt x="11208646" y="2370832"/>
                  <a:pt x="11213989" y="2396560"/>
                </a:cubicBezTo>
                <a:lnTo>
                  <a:pt x="11211532" y="2418127"/>
                </a:lnTo>
                <a:lnTo>
                  <a:pt x="11205890" y="2441218"/>
                </a:lnTo>
                <a:cubicBezTo>
                  <a:pt x="11204049" y="2448432"/>
                  <a:pt x="11218787" y="2455553"/>
                  <a:pt x="11218154" y="2462602"/>
                </a:cubicBezTo>
                <a:cubicBezTo>
                  <a:pt x="11249433" y="2453332"/>
                  <a:pt x="11201583" y="2521028"/>
                  <a:pt x="11226879" y="2501513"/>
                </a:cubicBezTo>
                <a:cubicBezTo>
                  <a:pt x="11228838" y="2538629"/>
                  <a:pt x="11268063" y="2526320"/>
                  <a:pt x="11245602" y="2570935"/>
                </a:cubicBezTo>
                <a:cubicBezTo>
                  <a:pt x="11271180" y="2628560"/>
                  <a:pt x="11254841" y="2735396"/>
                  <a:pt x="11293648" y="2780529"/>
                </a:cubicBezTo>
                <a:cubicBezTo>
                  <a:pt x="11313261" y="2850867"/>
                  <a:pt x="11332878" y="2914052"/>
                  <a:pt x="11347622" y="2976964"/>
                </a:cubicBezTo>
                <a:cubicBezTo>
                  <a:pt x="11354998" y="3031026"/>
                  <a:pt x="11385440" y="3069310"/>
                  <a:pt x="11373271" y="3125991"/>
                </a:cubicBezTo>
                <a:cubicBezTo>
                  <a:pt x="11378198" y="3127750"/>
                  <a:pt x="11382324" y="3130634"/>
                  <a:pt x="11385866" y="3134290"/>
                </a:cubicBezTo>
                <a:lnTo>
                  <a:pt x="11394456" y="3146531"/>
                </a:lnTo>
                <a:lnTo>
                  <a:pt x="11393830" y="3148898"/>
                </a:lnTo>
                <a:lnTo>
                  <a:pt x="11407764" y="3178637"/>
                </a:lnTo>
                <a:lnTo>
                  <a:pt x="11419427" y="3198821"/>
                </a:lnTo>
                <a:lnTo>
                  <a:pt x="11418956" y="3203966"/>
                </a:lnTo>
                <a:lnTo>
                  <a:pt x="11430001" y="3234004"/>
                </a:lnTo>
                <a:lnTo>
                  <a:pt x="11430001" y="3247018"/>
                </a:lnTo>
                <a:lnTo>
                  <a:pt x="11429624" y="3249663"/>
                </a:lnTo>
                <a:cubicBezTo>
                  <a:pt x="11409065" y="3251448"/>
                  <a:pt x="11423390" y="3256435"/>
                  <a:pt x="11429224" y="3271157"/>
                </a:cubicBezTo>
                <a:cubicBezTo>
                  <a:pt x="11398595" y="3277213"/>
                  <a:pt x="11426325" y="3313282"/>
                  <a:pt x="11412705" y="3328767"/>
                </a:cubicBezTo>
                <a:cubicBezTo>
                  <a:pt x="11409690" y="3359818"/>
                  <a:pt x="11412577" y="3419034"/>
                  <a:pt x="11411133" y="3457462"/>
                </a:cubicBezTo>
                <a:cubicBezTo>
                  <a:pt x="11410659" y="3497182"/>
                  <a:pt x="11388957" y="3522761"/>
                  <a:pt x="11404044" y="3559336"/>
                </a:cubicBezTo>
                <a:cubicBezTo>
                  <a:pt x="11403506" y="3596525"/>
                  <a:pt x="11394347" y="3628725"/>
                  <a:pt x="11400805" y="3660198"/>
                </a:cubicBezTo>
                <a:cubicBezTo>
                  <a:pt x="11393680" y="3672983"/>
                  <a:pt x="11390803" y="3685034"/>
                  <a:pt x="11401467" y="3696717"/>
                </a:cubicBezTo>
                <a:cubicBezTo>
                  <a:pt x="11397909" y="3731422"/>
                  <a:pt x="11382678" y="3739822"/>
                  <a:pt x="11394558" y="3761813"/>
                </a:cubicBezTo>
                <a:cubicBezTo>
                  <a:pt x="11369922" y="3781311"/>
                  <a:pt x="11379324" y="3782464"/>
                  <a:pt x="11386379" y="3791628"/>
                </a:cubicBezTo>
                <a:lnTo>
                  <a:pt x="11386881" y="3792934"/>
                </a:lnTo>
                <a:lnTo>
                  <a:pt x="11383361" y="3795600"/>
                </a:lnTo>
                <a:lnTo>
                  <a:pt x="11381731" y="3801113"/>
                </a:lnTo>
                <a:lnTo>
                  <a:pt x="11382780" y="3816171"/>
                </a:lnTo>
                <a:lnTo>
                  <a:pt x="11384083" y="3821833"/>
                </a:lnTo>
                <a:cubicBezTo>
                  <a:pt x="11384643" y="3825734"/>
                  <a:pt x="11384581" y="3828325"/>
                  <a:pt x="11384058" y="3830118"/>
                </a:cubicBezTo>
                <a:lnTo>
                  <a:pt x="11383769" y="3830324"/>
                </a:lnTo>
                <a:cubicBezTo>
                  <a:pt x="11383949" y="3832911"/>
                  <a:pt x="11384129" y="3835497"/>
                  <a:pt x="11384310" y="3838085"/>
                </a:cubicBezTo>
                <a:cubicBezTo>
                  <a:pt x="11380858" y="3854069"/>
                  <a:pt x="11367397" y="3908079"/>
                  <a:pt x="11363059" y="3926229"/>
                </a:cubicBezTo>
                <a:cubicBezTo>
                  <a:pt x="11365619" y="3942595"/>
                  <a:pt x="11378276" y="3952489"/>
                  <a:pt x="11358283" y="3946981"/>
                </a:cubicBezTo>
                <a:cubicBezTo>
                  <a:pt x="11358552" y="3952366"/>
                  <a:pt x="11356851" y="3955685"/>
                  <a:pt x="11354187" y="3958062"/>
                </a:cubicBezTo>
                <a:lnTo>
                  <a:pt x="11352936" y="3958752"/>
                </a:lnTo>
                <a:lnTo>
                  <a:pt x="11359123" y="3995153"/>
                </a:lnTo>
                <a:lnTo>
                  <a:pt x="11357620" y="3999986"/>
                </a:lnTo>
                <a:lnTo>
                  <a:pt x="11370510" y="4039435"/>
                </a:lnTo>
                <a:cubicBezTo>
                  <a:pt x="11372846" y="4043175"/>
                  <a:pt x="11373855" y="4048536"/>
                  <a:pt x="11371849" y="4057529"/>
                </a:cubicBezTo>
                <a:lnTo>
                  <a:pt x="11370769" y="4059608"/>
                </a:lnTo>
                <a:lnTo>
                  <a:pt x="11384636" y="4116263"/>
                </a:lnTo>
                <a:cubicBezTo>
                  <a:pt x="11386308" y="4146481"/>
                  <a:pt x="11372216" y="4197310"/>
                  <a:pt x="11380805" y="4240918"/>
                </a:cubicBezTo>
                <a:cubicBezTo>
                  <a:pt x="11386604" y="4297751"/>
                  <a:pt x="11396792" y="4362310"/>
                  <a:pt x="11399002" y="4403004"/>
                </a:cubicBezTo>
                <a:cubicBezTo>
                  <a:pt x="11402584" y="4421945"/>
                  <a:pt x="11415233" y="4483228"/>
                  <a:pt x="11402233" y="4472561"/>
                </a:cubicBezTo>
                <a:cubicBezTo>
                  <a:pt x="11397376" y="4530100"/>
                  <a:pt x="11394221" y="4548254"/>
                  <a:pt x="11406858" y="4613276"/>
                </a:cubicBezTo>
                <a:cubicBezTo>
                  <a:pt x="11396708" y="4652899"/>
                  <a:pt x="11416828" y="4683760"/>
                  <a:pt x="11411109" y="4720528"/>
                </a:cubicBezTo>
                <a:lnTo>
                  <a:pt x="11413172" y="4781028"/>
                </a:lnTo>
                <a:lnTo>
                  <a:pt x="11411956" y="4811317"/>
                </a:lnTo>
                <a:lnTo>
                  <a:pt x="11407504" y="4851777"/>
                </a:lnTo>
                <a:lnTo>
                  <a:pt x="11401952" y="4889673"/>
                </a:lnTo>
                <a:cubicBezTo>
                  <a:pt x="11400453" y="4911671"/>
                  <a:pt x="11387187" y="4942985"/>
                  <a:pt x="11387464" y="4964007"/>
                </a:cubicBezTo>
                <a:lnTo>
                  <a:pt x="11391362" y="4978249"/>
                </a:lnTo>
                <a:lnTo>
                  <a:pt x="11384864" y="5024728"/>
                </a:lnTo>
                <a:cubicBezTo>
                  <a:pt x="11383602" y="5037962"/>
                  <a:pt x="11382940" y="5051693"/>
                  <a:pt x="11383402" y="5066152"/>
                </a:cubicBezTo>
                <a:lnTo>
                  <a:pt x="11386502" y="5092990"/>
                </a:lnTo>
                <a:lnTo>
                  <a:pt x="11383934" y="5100023"/>
                </a:lnTo>
                <a:lnTo>
                  <a:pt x="11377316" y="5154401"/>
                </a:lnTo>
                <a:cubicBezTo>
                  <a:pt x="11375279" y="5155889"/>
                  <a:pt x="11373114" y="5157008"/>
                  <a:pt x="11370892" y="5157722"/>
                </a:cubicBezTo>
                <a:lnTo>
                  <a:pt x="11373776" y="5176954"/>
                </a:lnTo>
                <a:lnTo>
                  <a:pt x="11367496" y="5192719"/>
                </a:lnTo>
                <a:lnTo>
                  <a:pt x="11371603" y="5206466"/>
                </a:lnTo>
                <a:lnTo>
                  <a:pt x="11370677" y="5212169"/>
                </a:lnTo>
                <a:lnTo>
                  <a:pt x="11367571" y="5226347"/>
                </a:lnTo>
                <a:cubicBezTo>
                  <a:pt x="11365394" y="5233616"/>
                  <a:pt x="11362768" y="5241753"/>
                  <a:pt x="11360666" y="5250809"/>
                </a:cubicBezTo>
                <a:lnTo>
                  <a:pt x="11359707" y="5258441"/>
                </a:lnTo>
                <a:lnTo>
                  <a:pt x="11349148" y="5275057"/>
                </a:lnTo>
                <a:cubicBezTo>
                  <a:pt x="11341167" y="5287144"/>
                  <a:pt x="11335789" y="5296659"/>
                  <a:pt x="11340120" y="5307220"/>
                </a:cubicBezTo>
                <a:cubicBezTo>
                  <a:pt x="11329809" y="5325220"/>
                  <a:pt x="11316373" y="5343297"/>
                  <a:pt x="11308618" y="5363847"/>
                </a:cubicBezTo>
                <a:cubicBezTo>
                  <a:pt x="11300862" y="5384397"/>
                  <a:pt x="11307034" y="5426166"/>
                  <a:pt x="11293586" y="5430519"/>
                </a:cubicBezTo>
                <a:cubicBezTo>
                  <a:pt x="11286192" y="5455070"/>
                  <a:pt x="11291865" y="5433920"/>
                  <a:pt x="11280825" y="5471643"/>
                </a:cubicBezTo>
                <a:cubicBezTo>
                  <a:pt x="11272399" y="5514013"/>
                  <a:pt x="11250365" y="5572817"/>
                  <a:pt x="11255547" y="5598755"/>
                </a:cubicBezTo>
                <a:cubicBezTo>
                  <a:pt x="11259036" y="5631312"/>
                  <a:pt x="11259805" y="5658392"/>
                  <a:pt x="11246966" y="5696427"/>
                </a:cubicBezTo>
                <a:cubicBezTo>
                  <a:pt x="11243302" y="5711318"/>
                  <a:pt x="11226393" y="5724632"/>
                  <a:pt x="11218939" y="5749126"/>
                </a:cubicBezTo>
                <a:cubicBezTo>
                  <a:pt x="11205473" y="5794330"/>
                  <a:pt x="11207644" y="5860503"/>
                  <a:pt x="11172370" y="5964362"/>
                </a:cubicBezTo>
                <a:cubicBezTo>
                  <a:pt x="11155352" y="6013957"/>
                  <a:pt x="11195218" y="6026591"/>
                  <a:pt x="11186263" y="6066389"/>
                </a:cubicBezTo>
                <a:cubicBezTo>
                  <a:pt x="11193912" y="6098144"/>
                  <a:pt x="11201373" y="6088029"/>
                  <a:pt x="11198127" y="6116720"/>
                </a:cubicBezTo>
                <a:cubicBezTo>
                  <a:pt x="11179478" y="6167747"/>
                  <a:pt x="11218941" y="6153172"/>
                  <a:pt x="11183628" y="6192100"/>
                </a:cubicBezTo>
                <a:cubicBezTo>
                  <a:pt x="11186734" y="6197190"/>
                  <a:pt x="11183611" y="6236155"/>
                  <a:pt x="11184758" y="6241836"/>
                </a:cubicBezTo>
                <a:lnTo>
                  <a:pt x="11205458" y="6292531"/>
                </a:lnTo>
                <a:lnTo>
                  <a:pt x="11199087" y="6312812"/>
                </a:lnTo>
                <a:cubicBezTo>
                  <a:pt x="11194790" y="6320574"/>
                  <a:pt x="11195106" y="6315373"/>
                  <a:pt x="11196266" y="6319916"/>
                </a:cubicBezTo>
                <a:cubicBezTo>
                  <a:pt x="11196671" y="6325734"/>
                  <a:pt x="11189124" y="6347557"/>
                  <a:pt x="11189528" y="6353376"/>
                </a:cubicBezTo>
                <a:cubicBezTo>
                  <a:pt x="11189982" y="6364566"/>
                  <a:pt x="11210316" y="6363753"/>
                  <a:pt x="11210770" y="6374944"/>
                </a:cubicBezTo>
                <a:cubicBezTo>
                  <a:pt x="11230608" y="6383390"/>
                  <a:pt x="11226591" y="6387837"/>
                  <a:pt x="11226550" y="6420289"/>
                </a:cubicBezTo>
                <a:lnTo>
                  <a:pt x="11185443" y="6472442"/>
                </a:lnTo>
                <a:cubicBezTo>
                  <a:pt x="11182325" y="6473610"/>
                  <a:pt x="11171895" y="6528089"/>
                  <a:pt x="11170689" y="6533346"/>
                </a:cubicBezTo>
                <a:cubicBezTo>
                  <a:pt x="11153600" y="6519802"/>
                  <a:pt x="11122929" y="6582507"/>
                  <a:pt x="11120880" y="6599207"/>
                </a:cubicBezTo>
                <a:cubicBezTo>
                  <a:pt x="11111939" y="6614752"/>
                  <a:pt x="11115206" y="6622198"/>
                  <a:pt x="11107674" y="6636041"/>
                </a:cubicBezTo>
                <a:lnTo>
                  <a:pt x="11091267" y="6678342"/>
                </a:lnTo>
                <a:cubicBezTo>
                  <a:pt x="11090296" y="6679839"/>
                  <a:pt x="11091216" y="6698293"/>
                  <a:pt x="11090680" y="6702252"/>
                </a:cubicBezTo>
                <a:cubicBezTo>
                  <a:pt x="11090574" y="6704235"/>
                  <a:pt x="11098288" y="6732088"/>
                  <a:pt x="11098182" y="6734072"/>
                </a:cubicBezTo>
                <a:cubicBezTo>
                  <a:pt x="11095374" y="6755619"/>
                  <a:pt x="11080595" y="6750771"/>
                  <a:pt x="11074914" y="6780481"/>
                </a:cubicBezTo>
                <a:cubicBezTo>
                  <a:pt x="11081662" y="6796061"/>
                  <a:pt x="11074179" y="6810609"/>
                  <a:pt x="11064097" y="6819871"/>
                </a:cubicBezTo>
                <a:lnTo>
                  <a:pt x="11055147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0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2054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4" name="Ink 205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064" name="Ink 2056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65" name="Rectangle 205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EB1B078B-B000-44F9-B571-4AF20E88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76849"/>
            <a:ext cx="12192000" cy="3781151"/>
          </a:xfrm>
          <a:custGeom>
            <a:avLst/>
            <a:gdLst>
              <a:gd name="connsiteX0" fmla="*/ 12087372 w 12192000"/>
              <a:gd name="connsiteY0" fmla="*/ 0 h 3793674"/>
              <a:gd name="connsiteX1" fmla="*/ 12178353 w 12192000"/>
              <a:gd name="connsiteY1" fmla="*/ 12523 h 3793674"/>
              <a:gd name="connsiteX2" fmla="*/ 12192000 w 12192000"/>
              <a:gd name="connsiteY2" fmla="*/ 25195 h 3793674"/>
              <a:gd name="connsiteX3" fmla="*/ 12192000 w 12192000"/>
              <a:gd name="connsiteY3" fmla="*/ 3793674 h 3793674"/>
              <a:gd name="connsiteX4" fmla="*/ 0 w 12192000"/>
              <a:gd name="connsiteY4" fmla="*/ 3793674 h 3793674"/>
              <a:gd name="connsiteX5" fmla="*/ 0 w 12192000"/>
              <a:gd name="connsiteY5" fmla="*/ 3066065 h 3793674"/>
              <a:gd name="connsiteX6" fmla="*/ 8171 w 12192000"/>
              <a:gd name="connsiteY6" fmla="*/ 3063714 h 3793674"/>
              <a:gd name="connsiteX7" fmla="*/ 67297 w 12192000"/>
              <a:gd name="connsiteY7" fmla="*/ 3039008 h 3793674"/>
              <a:gd name="connsiteX8" fmla="*/ 156970 w 12192000"/>
              <a:gd name="connsiteY8" fmla="*/ 3078618 h 3793674"/>
              <a:gd name="connsiteX9" fmla="*/ 191925 w 12192000"/>
              <a:gd name="connsiteY9" fmla="*/ 3081672 h 3793674"/>
              <a:gd name="connsiteX10" fmla="*/ 260901 w 12192000"/>
              <a:gd name="connsiteY10" fmla="*/ 3123909 h 3793674"/>
              <a:gd name="connsiteX11" fmla="*/ 408315 w 12192000"/>
              <a:gd name="connsiteY11" fmla="*/ 2979941 h 3793674"/>
              <a:gd name="connsiteX12" fmla="*/ 658076 w 12192000"/>
              <a:gd name="connsiteY12" fmla="*/ 2943310 h 3793674"/>
              <a:gd name="connsiteX13" fmla="*/ 858103 w 12192000"/>
              <a:gd name="connsiteY13" fmla="*/ 2814464 h 3793674"/>
              <a:gd name="connsiteX14" fmla="*/ 994062 w 12192000"/>
              <a:gd name="connsiteY14" fmla="*/ 2797082 h 3793674"/>
              <a:gd name="connsiteX15" fmla="*/ 1047040 w 12192000"/>
              <a:gd name="connsiteY15" fmla="*/ 2839351 h 3793674"/>
              <a:gd name="connsiteX16" fmla="*/ 1377085 w 12192000"/>
              <a:gd name="connsiteY16" fmla="*/ 2747933 h 3793674"/>
              <a:gd name="connsiteX17" fmla="*/ 1465015 w 12192000"/>
              <a:gd name="connsiteY17" fmla="*/ 2747280 h 3793674"/>
              <a:gd name="connsiteX18" fmla="*/ 1535004 w 12192000"/>
              <a:gd name="connsiteY18" fmla="*/ 2700358 h 3793674"/>
              <a:gd name="connsiteX19" fmla="*/ 1679251 w 12192000"/>
              <a:gd name="connsiteY19" fmla="*/ 2724890 h 3793674"/>
              <a:gd name="connsiteX20" fmla="*/ 1865161 w 12192000"/>
              <a:gd name="connsiteY20" fmla="*/ 2675644 h 3793674"/>
              <a:gd name="connsiteX21" fmla="*/ 1977927 w 12192000"/>
              <a:gd name="connsiteY21" fmla="*/ 2654971 h 3793674"/>
              <a:gd name="connsiteX22" fmla="*/ 2023175 w 12192000"/>
              <a:gd name="connsiteY22" fmla="*/ 2660925 h 3793674"/>
              <a:gd name="connsiteX23" fmla="*/ 2040685 w 12192000"/>
              <a:gd name="connsiteY23" fmla="*/ 2665174 h 3793674"/>
              <a:gd name="connsiteX24" fmla="*/ 2057102 w 12192000"/>
              <a:gd name="connsiteY24" fmla="*/ 2658281 h 3793674"/>
              <a:gd name="connsiteX25" fmla="*/ 2052057 w 12192000"/>
              <a:gd name="connsiteY25" fmla="*/ 2630525 h 3793674"/>
              <a:gd name="connsiteX26" fmla="*/ 2052988 w 12192000"/>
              <a:gd name="connsiteY26" fmla="*/ 2629844 h 3793674"/>
              <a:gd name="connsiteX27" fmla="*/ 2075835 w 12192000"/>
              <a:gd name="connsiteY27" fmla="*/ 2637574 h 3793674"/>
              <a:gd name="connsiteX28" fmla="*/ 2105280 w 12192000"/>
              <a:gd name="connsiteY28" fmla="*/ 2634295 h 3793674"/>
              <a:gd name="connsiteX29" fmla="*/ 2271487 w 12192000"/>
              <a:gd name="connsiteY29" fmla="*/ 2572125 h 3793674"/>
              <a:gd name="connsiteX30" fmla="*/ 2450874 w 12192000"/>
              <a:gd name="connsiteY30" fmla="*/ 2553486 h 3793674"/>
              <a:gd name="connsiteX31" fmla="*/ 2507266 w 12192000"/>
              <a:gd name="connsiteY31" fmla="*/ 2524499 h 3793674"/>
              <a:gd name="connsiteX32" fmla="*/ 2641503 w 12192000"/>
              <a:gd name="connsiteY32" fmla="*/ 2438864 h 3793674"/>
              <a:gd name="connsiteX33" fmla="*/ 2817182 w 12192000"/>
              <a:gd name="connsiteY33" fmla="*/ 2278080 h 3793674"/>
              <a:gd name="connsiteX34" fmla="*/ 2957554 w 12192000"/>
              <a:gd name="connsiteY34" fmla="*/ 2193400 h 3793674"/>
              <a:gd name="connsiteX35" fmla="*/ 3003677 w 12192000"/>
              <a:gd name="connsiteY35" fmla="*/ 2167401 h 3793674"/>
              <a:gd name="connsiteX36" fmla="*/ 3046876 w 12192000"/>
              <a:gd name="connsiteY36" fmla="*/ 2093819 h 3793674"/>
              <a:gd name="connsiteX37" fmla="*/ 3303290 w 12192000"/>
              <a:gd name="connsiteY37" fmla="*/ 2007607 h 3793674"/>
              <a:gd name="connsiteX38" fmla="*/ 3395602 w 12192000"/>
              <a:gd name="connsiteY38" fmla="*/ 1906162 h 3793674"/>
              <a:gd name="connsiteX39" fmla="*/ 3430100 w 12192000"/>
              <a:gd name="connsiteY39" fmla="*/ 1879967 h 3793674"/>
              <a:gd name="connsiteX40" fmla="*/ 3437914 w 12192000"/>
              <a:gd name="connsiteY40" fmla="*/ 1882014 h 3793674"/>
              <a:gd name="connsiteX41" fmla="*/ 3438972 w 12192000"/>
              <a:gd name="connsiteY41" fmla="*/ 1883731 h 3793674"/>
              <a:gd name="connsiteX42" fmla="*/ 3547723 w 12192000"/>
              <a:gd name="connsiteY42" fmla="*/ 1843739 h 3793674"/>
              <a:gd name="connsiteX43" fmla="*/ 3572350 w 12192000"/>
              <a:gd name="connsiteY43" fmla="*/ 1838592 h 3793674"/>
              <a:gd name="connsiteX44" fmla="*/ 3575291 w 12192000"/>
              <a:gd name="connsiteY44" fmla="*/ 1839812 h 3793674"/>
              <a:gd name="connsiteX45" fmla="*/ 3595183 w 12192000"/>
              <a:gd name="connsiteY45" fmla="*/ 1828822 h 3793674"/>
              <a:gd name="connsiteX46" fmla="*/ 3611353 w 12192000"/>
              <a:gd name="connsiteY46" fmla="*/ 1811452 h 3793674"/>
              <a:gd name="connsiteX47" fmla="*/ 3825586 w 12192000"/>
              <a:gd name="connsiteY47" fmla="*/ 1811075 h 3793674"/>
              <a:gd name="connsiteX48" fmla="*/ 4166327 w 12192000"/>
              <a:gd name="connsiteY48" fmla="*/ 1759538 h 3793674"/>
              <a:gd name="connsiteX49" fmla="*/ 4437661 w 12192000"/>
              <a:gd name="connsiteY49" fmla="*/ 1675591 h 3793674"/>
              <a:gd name="connsiteX50" fmla="*/ 4510862 w 12192000"/>
              <a:gd name="connsiteY50" fmla="*/ 1678037 h 3793674"/>
              <a:gd name="connsiteX51" fmla="*/ 4573217 w 12192000"/>
              <a:gd name="connsiteY51" fmla="*/ 1646377 h 3793674"/>
              <a:gd name="connsiteX52" fmla="*/ 4605137 w 12192000"/>
              <a:gd name="connsiteY52" fmla="*/ 1656997 h 3793674"/>
              <a:gd name="connsiteX53" fmla="*/ 4623509 w 12192000"/>
              <a:gd name="connsiteY53" fmla="*/ 1656442 h 3793674"/>
              <a:gd name="connsiteX54" fmla="*/ 4629310 w 12192000"/>
              <a:gd name="connsiteY54" fmla="*/ 1666377 h 3793674"/>
              <a:gd name="connsiteX55" fmla="*/ 4657404 w 12192000"/>
              <a:gd name="connsiteY55" fmla="*/ 1672770 h 3793674"/>
              <a:gd name="connsiteX56" fmla="*/ 4691044 w 12192000"/>
              <a:gd name="connsiteY56" fmla="*/ 1668931 h 3793674"/>
              <a:gd name="connsiteX57" fmla="*/ 4850032 w 12192000"/>
              <a:gd name="connsiteY57" fmla="*/ 1639440 h 3793674"/>
              <a:gd name="connsiteX58" fmla="*/ 4945654 w 12192000"/>
              <a:gd name="connsiteY58" fmla="*/ 1628212 h 3793674"/>
              <a:gd name="connsiteX59" fmla="*/ 4982770 w 12192000"/>
              <a:gd name="connsiteY59" fmla="*/ 1634027 h 3793674"/>
              <a:gd name="connsiteX60" fmla="*/ 5034068 w 12192000"/>
              <a:gd name="connsiteY60" fmla="*/ 1635369 h 3793674"/>
              <a:gd name="connsiteX61" fmla="*/ 5157133 w 12192000"/>
              <a:gd name="connsiteY61" fmla="*/ 1621298 h 3793674"/>
              <a:gd name="connsiteX62" fmla="*/ 5331645 w 12192000"/>
              <a:gd name="connsiteY62" fmla="*/ 1602675 h 3793674"/>
              <a:gd name="connsiteX63" fmla="*/ 5339977 w 12192000"/>
              <a:gd name="connsiteY63" fmla="*/ 1609364 h 3793674"/>
              <a:gd name="connsiteX64" fmla="*/ 5400314 w 12192000"/>
              <a:gd name="connsiteY64" fmla="*/ 1600700 h 3793674"/>
              <a:gd name="connsiteX65" fmla="*/ 5607257 w 12192000"/>
              <a:gd name="connsiteY65" fmla="*/ 1518495 h 3793674"/>
              <a:gd name="connsiteX66" fmla="*/ 5725292 w 12192000"/>
              <a:gd name="connsiteY66" fmla="*/ 1502996 h 3793674"/>
              <a:gd name="connsiteX67" fmla="*/ 5767898 w 12192000"/>
              <a:gd name="connsiteY67" fmla="*/ 1505858 h 3793674"/>
              <a:gd name="connsiteX68" fmla="*/ 5839240 w 12192000"/>
              <a:gd name="connsiteY68" fmla="*/ 1510133 h 3793674"/>
              <a:gd name="connsiteX69" fmla="*/ 5905402 w 12192000"/>
              <a:gd name="connsiteY69" fmla="*/ 1527401 h 3793674"/>
              <a:gd name="connsiteX70" fmla="*/ 5964698 w 12192000"/>
              <a:gd name="connsiteY70" fmla="*/ 1501636 h 3793674"/>
              <a:gd name="connsiteX71" fmla="*/ 6017881 w 12192000"/>
              <a:gd name="connsiteY71" fmla="*/ 1491249 h 3793674"/>
              <a:gd name="connsiteX72" fmla="*/ 6023244 w 12192000"/>
              <a:gd name="connsiteY72" fmla="*/ 1498384 h 3793674"/>
              <a:gd name="connsiteX73" fmla="*/ 6030193 w 12192000"/>
              <a:gd name="connsiteY73" fmla="*/ 1497853 h 3793674"/>
              <a:gd name="connsiteX74" fmla="*/ 6032755 w 12192000"/>
              <a:gd name="connsiteY74" fmla="*/ 1489137 h 3793674"/>
              <a:gd name="connsiteX75" fmla="*/ 6114491 w 12192000"/>
              <a:gd name="connsiteY75" fmla="*/ 1447543 h 3793674"/>
              <a:gd name="connsiteX76" fmla="*/ 6228089 w 12192000"/>
              <a:gd name="connsiteY76" fmla="*/ 1404736 h 3793674"/>
              <a:gd name="connsiteX77" fmla="*/ 6266132 w 12192000"/>
              <a:gd name="connsiteY77" fmla="*/ 1408704 h 3793674"/>
              <a:gd name="connsiteX78" fmla="*/ 6266284 w 12192000"/>
              <a:gd name="connsiteY78" fmla="*/ 1408695 h 3793674"/>
              <a:gd name="connsiteX79" fmla="*/ 6267815 w 12192000"/>
              <a:gd name="connsiteY79" fmla="*/ 1413946 h 3793674"/>
              <a:gd name="connsiteX80" fmla="*/ 6277660 w 12192000"/>
              <a:gd name="connsiteY80" fmla="*/ 1413155 h 3793674"/>
              <a:gd name="connsiteX81" fmla="*/ 6290206 w 12192000"/>
              <a:gd name="connsiteY81" fmla="*/ 1407568 h 3793674"/>
              <a:gd name="connsiteX82" fmla="*/ 6318021 w 12192000"/>
              <a:gd name="connsiteY82" fmla="*/ 1413938 h 3793674"/>
              <a:gd name="connsiteX83" fmla="*/ 6319318 w 12192000"/>
              <a:gd name="connsiteY83" fmla="*/ 1414570 h 3793674"/>
              <a:gd name="connsiteX84" fmla="*/ 6391161 w 12192000"/>
              <a:gd name="connsiteY84" fmla="*/ 1451966 h 3793674"/>
              <a:gd name="connsiteX85" fmla="*/ 6458507 w 12192000"/>
              <a:gd name="connsiteY85" fmla="*/ 1519154 h 3793674"/>
              <a:gd name="connsiteX86" fmla="*/ 6567007 w 12192000"/>
              <a:gd name="connsiteY86" fmla="*/ 1556379 h 3793674"/>
              <a:gd name="connsiteX87" fmla="*/ 6607554 w 12192000"/>
              <a:gd name="connsiteY87" fmla="*/ 1566314 h 3793674"/>
              <a:gd name="connsiteX88" fmla="*/ 6731017 w 12192000"/>
              <a:gd name="connsiteY88" fmla="*/ 1583864 h 3793674"/>
              <a:gd name="connsiteX89" fmla="*/ 6734116 w 12192000"/>
              <a:gd name="connsiteY89" fmla="*/ 1580958 h 3793674"/>
              <a:gd name="connsiteX90" fmla="*/ 6918249 w 12192000"/>
              <a:gd name="connsiteY90" fmla="*/ 1481214 h 3793674"/>
              <a:gd name="connsiteX91" fmla="*/ 7067518 w 12192000"/>
              <a:gd name="connsiteY91" fmla="*/ 1434780 h 3793674"/>
              <a:gd name="connsiteX92" fmla="*/ 7124203 w 12192000"/>
              <a:gd name="connsiteY92" fmla="*/ 1429376 h 3793674"/>
              <a:gd name="connsiteX93" fmla="*/ 7218949 w 12192000"/>
              <a:gd name="connsiteY93" fmla="*/ 1419635 h 3793674"/>
              <a:gd name="connsiteX94" fmla="*/ 7298895 w 12192000"/>
              <a:gd name="connsiteY94" fmla="*/ 1439633 h 3793674"/>
              <a:gd name="connsiteX95" fmla="*/ 7374497 w 12192000"/>
              <a:gd name="connsiteY95" fmla="*/ 1420678 h 3793674"/>
              <a:gd name="connsiteX96" fmla="*/ 7380250 w 12192000"/>
              <a:gd name="connsiteY96" fmla="*/ 1380997 h 3793674"/>
              <a:gd name="connsiteX97" fmla="*/ 7464957 w 12192000"/>
              <a:gd name="connsiteY97" fmla="*/ 1372171 h 3793674"/>
              <a:gd name="connsiteX98" fmla="*/ 7594747 w 12192000"/>
              <a:gd name="connsiteY98" fmla="*/ 1362653 h 3793674"/>
              <a:gd name="connsiteX99" fmla="*/ 7666555 w 12192000"/>
              <a:gd name="connsiteY99" fmla="*/ 1348052 h 3793674"/>
              <a:gd name="connsiteX100" fmla="*/ 7866007 w 12192000"/>
              <a:gd name="connsiteY100" fmla="*/ 1318067 h 3793674"/>
              <a:gd name="connsiteX101" fmla="*/ 8068308 w 12192000"/>
              <a:gd name="connsiteY101" fmla="*/ 1295574 h 3793674"/>
              <a:gd name="connsiteX102" fmla="*/ 8202385 w 12192000"/>
              <a:gd name="connsiteY102" fmla="*/ 1324823 h 3793674"/>
              <a:gd name="connsiteX103" fmla="*/ 8367138 w 12192000"/>
              <a:gd name="connsiteY103" fmla="*/ 1301734 h 3793674"/>
              <a:gd name="connsiteX104" fmla="*/ 8396799 w 12192000"/>
              <a:gd name="connsiteY104" fmla="*/ 1304107 h 3793674"/>
              <a:gd name="connsiteX105" fmla="*/ 8431415 w 12192000"/>
              <a:gd name="connsiteY105" fmla="*/ 1287621 h 3793674"/>
              <a:gd name="connsiteX106" fmla="*/ 8569515 w 12192000"/>
              <a:gd name="connsiteY106" fmla="*/ 1219560 h 3793674"/>
              <a:gd name="connsiteX107" fmla="*/ 8672452 w 12192000"/>
              <a:gd name="connsiteY107" fmla="*/ 1148305 h 3793674"/>
              <a:gd name="connsiteX108" fmla="*/ 8824768 w 12192000"/>
              <a:gd name="connsiteY108" fmla="*/ 1133740 h 3793674"/>
              <a:gd name="connsiteX109" fmla="*/ 8909609 w 12192000"/>
              <a:gd name="connsiteY109" fmla="*/ 1100055 h 3793674"/>
              <a:gd name="connsiteX110" fmla="*/ 9036318 w 12192000"/>
              <a:gd name="connsiteY110" fmla="*/ 1007023 h 3793674"/>
              <a:gd name="connsiteX111" fmla="*/ 9230382 w 12192000"/>
              <a:gd name="connsiteY111" fmla="*/ 968177 h 3793674"/>
              <a:gd name="connsiteX112" fmla="*/ 9286437 w 12192000"/>
              <a:gd name="connsiteY112" fmla="*/ 1010381 h 3793674"/>
              <a:gd name="connsiteX113" fmla="*/ 9349089 w 12192000"/>
              <a:gd name="connsiteY113" fmla="*/ 1027707 h 3793674"/>
              <a:gd name="connsiteX114" fmla="*/ 9347314 w 12192000"/>
              <a:gd name="connsiteY114" fmla="*/ 946267 h 3793674"/>
              <a:gd name="connsiteX115" fmla="*/ 9492995 w 12192000"/>
              <a:gd name="connsiteY115" fmla="*/ 843272 h 3793674"/>
              <a:gd name="connsiteX116" fmla="*/ 9568501 w 12192000"/>
              <a:gd name="connsiteY116" fmla="*/ 800316 h 3793674"/>
              <a:gd name="connsiteX117" fmla="*/ 9691686 w 12192000"/>
              <a:gd name="connsiteY117" fmla="*/ 750611 h 3793674"/>
              <a:gd name="connsiteX118" fmla="*/ 9728219 w 12192000"/>
              <a:gd name="connsiteY118" fmla="*/ 732444 h 3793674"/>
              <a:gd name="connsiteX119" fmla="*/ 10080661 w 12192000"/>
              <a:gd name="connsiteY119" fmla="*/ 517946 h 3793674"/>
              <a:gd name="connsiteX120" fmla="*/ 10335073 w 12192000"/>
              <a:gd name="connsiteY120" fmla="*/ 536444 h 3793674"/>
              <a:gd name="connsiteX121" fmla="*/ 10593135 w 12192000"/>
              <a:gd name="connsiteY121" fmla="*/ 479950 h 3793674"/>
              <a:gd name="connsiteX122" fmla="*/ 10655931 w 12192000"/>
              <a:gd name="connsiteY122" fmla="*/ 414155 h 3793674"/>
              <a:gd name="connsiteX123" fmla="*/ 10695298 w 12192000"/>
              <a:gd name="connsiteY123" fmla="*/ 404284 h 3793674"/>
              <a:gd name="connsiteX124" fmla="*/ 10761489 w 12192000"/>
              <a:gd name="connsiteY124" fmla="*/ 392693 h 3793674"/>
              <a:gd name="connsiteX125" fmla="*/ 10853610 w 12192000"/>
              <a:gd name="connsiteY125" fmla="*/ 344972 h 3793674"/>
              <a:gd name="connsiteX126" fmla="*/ 11052930 w 12192000"/>
              <a:gd name="connsiteY126" fmla="*/ 293394 h 3793674"/>
              <a:gd name="connsiteX127" fmla="*/ 11359700 w 12192000"/>
              <a:gd name="connsiteY127" fmla="*/ 116377 h 3793674"/>
              <a:gd name="connsiteX128" fmla="*/ 11672425 w 12192000"/>
              <a:gd name="connsiteY128" fmla="*/ 43975 h 3793674"/>
              <a:gd name="connsiteX129" fmla="*/ 11778759 w 12192000"/>
              <a:gd name="connsiteY129" fmla="*/ 15112 h 3793674"/>
              <a:gd name="connsiteX130" fmla="*/ 11912086 w 12192000"/>
              <a:gd name="connsiteY130" fmla="*/ 57763 h 3793674"/>
              <a:gd name="connsiteX131" fmla="*/ 12087372 w 12192000"/>
              <a:gd name="connsiteY131" fmla="*/ 0 h 3793674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778759 w 12192000"/>
              <a:gd name="connsiteY129" fmla="*/ 2589 h 3781151"/>
              <a:gd name="connsiteX130" fmla="*/ 11912086 w 12192000"/>
              <a:gd name="connsiteY13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046876 w 12192000"/>
              <a:gd name="connsiteY34" fmla="*/ 2081296 h 3781151"/>
              <a:gd name="connsiteX35" fmla="*/ 3303290 w 12192000"/>
              <a:gd name="connsiteY35" fmla="*/ 1995084 h 3781151"/>
              <a:gd name="connsiteX36" fmla="*/ 3395602 w 12192000"/>
              <a:gd name="connsiteY36" fmla="*/ 1893639 h 3781151"/>
              <a:gd name="connsiteX37" fmla="*/ 3430100 w 12192000"/>
              <a:gd name="connsiteY37" fmla="*/ 1867444 h 3781151"/>
              <a:gd name="connsiteX38" fmla="*/ 3437914 w 12192000"/>
              <a:gd name="connsiteY38" fmla="*/ 1869491 h 3781151"/>
              <a:gd name="connsiteX39" fmla="*/ 3438972 w 12192000"/>
              <a:gd name="connsiteY39" fmla="*/ 1871208 h 3781151"/>
              <a:gd name="connsiteX40" fmla="*/ 3547723 w 12192000"/>
              <a:gd name="connsiteY40" fmla="*/ 1831216 h 3781151"/>
              <a:gd name="connsiteX41" fmla="*/ 3572350 w 12192000"/>
              <a:gd name="connsiteY41" fmla="*/ 1826069 h 3781151"/>
              <a:gd name="connsiteX42" fmla="*/ 3575291 w 12192000"/>
              <a:gd name="connsiteY42" fmla="*/ 1827289 h 3781151"/>
              <a:gd name="connsiteX43" fmla="*/ 3595183 w 12192000"/>
              <a:gd name="connsiteY43" fmla="*/ 1816299 h 3781151"/>
              <a:gd name="connsiteX44" fmla="*/ 3611353 w 12192000"/>
              <a:gd name="connsiteY44" fmla="*/ 1798929 h 3781151"/>
              <a:gd name="connsiteX45" fmla="*/ 3825586 w 12192000"/>
              <a:gd name="connsiteY45" fmla="*/ 1798552 h 3781151"/>
              <a:gd name="connsiteX46" fmla="*/ 4166327 w 12192000"/>
              <a:gd name="connsiteY46" fmla="*/ 1747015 h 3781151"/>
              <a:gd name="connsiteX47" fmla="*/ 4437661 w 12192000"/>
              <a:gd name="connsiteY47" fmla="*/ 1663068 h 3781151"/>
              <a:gd name="connsiteX48" fmla="*/ 4510862 w 12192000"/>
              <a:gd name="connsiteY48" fmla="*/ 1665514 h 3781151"/>
              <a:gd name="connsiteX49" fmla="*/ 4573217 w 12192000"/>
              <a:gd name="connsiteY49" fmla="*/ 1633854 h 3781151"/>
              <a:gd name="connsiteX50" fmla="*/ 4605137 w 12192000"/>
              <a:gd name="connsiteY50" fmla="*/ 1644474 h 3781151"/>
              <a:gd name="connsiteX51" fmla="*/ 4623509 w 12192000"/>
              <a:gd name="connsiteY51" fmla="*/ 1643919 h 3781151"/>
              <a:gd name="connsiteX52" fmla="*/ 4629310 w 12192000"/>
              <a:gd name="connsiteY52" fmla="*/ 1653854 h 3781151"/>
              <a:gd name="connsiteX53" fmla="*/ 4657404 w 12192000"/>
              <a:gd name="connsiteY53" fmla="*/ 1660247 h 3781151"/>
              <a:gd name="connsiteX54" fmla="*/ 4691044 w 12192000"/>
              <a:gd name="connsiteY54" fmla="*/ 1656408 h 3781151"/>
              <a:gd name="connsiteX55" fmla="*/ 4850032 w 12192000"/>
              <a:gd name="connsiteY55" fmla="*/ 1626917 h 3781151"/>
              <a:gd name="connsiteX56" fmla="*/ 4945654 w 12192000"/>
              <a:gd name="connsiteY56" fmla="*/ 1615689 h 3781151"/>
              <a:gd name="connsiteX57" fmla="*/ 4982770 w 12192000"/>
              <a:gd name="connsiteY57" fmla="*/ 1621504 h 3781151"/>
              <a:gd name="connsiteX58" fmla="*/ 5034068 w 12192000"/>
              <a:gd name="connsiteY58" fmla="*/ 1622846 h 3781151"/>
              <a:gd name="connsiteX59" fmla="*/ 5157133 w 12192000"/>
              <a:gd name="connsiteY59" fmla="*/ 1608775 h 3781151"/>
              <a:gd name="connsiteX60" fmla="*/ 5331645 w 12192000"/>
              <a:gd name="connsiteY60" fmla="*/ 1590152 h 3781151"/>
              <a:gd name="connsiteX61" fmla="*/ 5339977 w 12192000"/>
              <a:gd name="connsiteY61" fmla="*/ 1596841 h 3781151"/>
              <a:gd name="connsiteX62" fmla="*/ 5400314 w 12192000"/>
              <a:gd name="connsiteY62" fmla="*/ 1588177 h 3781151"/>
              <a:gd name="connsiteX63" fmla="*/ 5607257 w 12192000"/>
              <a:gd name="connsiteY63" fmla="*/ 1505972 h 3781151"/>
              <a:gd name="connsiteX64" fmla="*/ 5725292 w 12192000"/>
              <a:gd name="connsiteY64" fmla="*/ 1490473 h 3781151"/>
              <a:gd name="connsiteX65" fmla="*/ 5767898 w 12192000"/>
              <a:gd name="connsiteY65" fmla="*/ 1493335 h 3781151"/>
              <a:gd name="connsiteX66" fmla="*/ 5839240 w 12192000"/>
              <a:gd name="connsiteY66" fmla="*/ 1497610 h 3781151"/>
              <a:gd name="connsiteX67" fmla="*/ 5905402 w 12192000"/>
              <a:gd name="connsiteY67" fmla="*/ 1514878 h 3781151"/>
              <a:gd name="connsiteX68" fmla="*/ 5964698 w 12192000"/>
              <a:gd name="connsiteY68" fmla="*/ 1489113 h 3781151"/>
              <a:gd name="connsiteX69" fmla="*/ 6017881 w 12192000"/>
              <a:gd name="connsiteY69" fmla="*/ 1478726 h 3781151"/>
              <a:gd name="connsiteX70" fmla="*/ 6023244 w 12192000"/>
              <a:gd name="connsiteY70" fmla="*/ 1485861 h 3781151"/>
              <a:gd name="connsiteX71" fmla="*/ 6030193 w 12192000"/>
              <a:gd name="connsiteY71" fmla="*/ 1485330 h 3781151"/>
              <a:gd name="connsiteX72" fmla="*/ 6032755 w 12192000"/>
              <a:gd name="connsiteY72" fmla="*/ 1476614 h 3781151"/>
              <a:gd name="connsiteX73" fmla="*/ 6114491 w 12192000"/>
              <a:gd name="connsiteY73" fmla="*/ 1435020 h 3781151"/>
              <a:gd name="connsiteX74" fmla="*/ 6228089 w 12192000"/>
              <a:gd name="connsiteY74" fmla="*/ 1392213 h 3781151"/>
              <a:gd name="connsiteX75" fmla="*/ 6266132 w 12192000"/>
              <a:gd name="connsiteY75" fmla="*/ 1396181 h 3781151"/>
              <a:gd name="connsiteX76" fmla="*/ 6266284 w 12192000"/>
              <a:gd name="connsiteY76" fmla="*/ 1396172 h 3781151"/>
              <a:gd name="connsiteX77" fmla="*/ 6267815 w 12192000"/>
              <a:gd name="connsiteY77" fmla="*/ 1401423 h 3781151"/>
              <a:gd name="connsiteX78" fmla="*/ 6277660 w 12192000"/>
              <a:gd name="connsiteY78" fmla="*/ 1400632 h 3781151"/>
              <a:gd name="connsiteX79" fmla="*/ 6290206 w 12192000"/>
              <a:gd name="connsiteY79" fmla="*/ 1395045 h 3781151"/>
              <a:gd name="connsiteX80" fmla="*/ 6318021 w 12192000"/>
              <a:gd name="connsiteY80" fmla="*/ 1401415 h 3781151"/>
              <a:gd name="connsiteX81" fmla="*/ 6319318 w 12192000"/>
              <a:gd name="connsiteY81" fmla="*/ 1402047 h 3781151"/>
              <a:gd name="connsiteX82" fmla="*/ 6391161 w 12192000"/>
              <a:gd name="connsiteY82" fmla="*/ 1439443 h 3781151"/>
              <a:gd name="connsiteX83" fmla="*/ 6458507 w 12192000"/>
              <a:gd name="connsiteY83" fmla="*/ 1506631 h 3781151"/>
              <a:gd name="connsiteX84" fmla="*/ 6567007 w 12192000"/>
              <a:gd name="connsiteY84" fmla="*/ 1543856 h 3781151"/>
              <a:gd name="connsiteX85" fmla="*/ 6607554 w 12192000"/>
              <a:gd name="connsiteY85" fmla="*/ 1553791 h 3781151"/>
              <a:gd name="connsiteX86" fmla="*/ 6731017 w 12192000"/>
              <a:gd name="connsiteY86" fmla="*/ 1571341 h 3781151"/>
              <a:gd name="connsiteX87" fmla="*/ 6734116 w 12192000"/>
              <a:gd name="connsiteY87" fmla="*/ 1568435 h 3781151"/>
              <a:gd name="connsiteX88" fmla="*/ 6918249 w 12192000"/>
              <a:gd name="connsiteY88" fmla="*/ 1468691 h 3781151"/>
              <a:gd name="connsiteX89" fmla="*/ 7067518 w 12192000"/>
              <a:gd name="connsiteY89" fmla="*/ 1422257 h 3781151"/>
              <a:gd name="connsiteX90" fmla="*/ 7124203 w 12192000"/>
              <a:gd name="connsiteY90" fmla="*/ 1416853 h 3781151"/>
              <a:gd name="connsiteX91" fmla="*/ 7218949 w 12192000"/>
              <a:gd name="connsiteY91" fmla="*/ 1407112 h 3781151"/>
              <a:gd name="connsiteX92" fmla="*/ 7298895 w 12192000"/>
              <a:gd name="connsiteY92" fmla="*/ 1427110 h 3781151"/>
              <a:gd name="connsiteX93" fmla="*/ 7374497 w 12192000"/>
              <a:gd name="connsiteY93" fmla="*/ 1408155 h 3781151"/>
              <a:gd name="connsiteX94" fmla="*/ 7380250 w 12192000"/>
              <a:gd name="connsiteY94" fmla="*/ 1368474 h 3781151"/>
              <a:gd name="connsiteX95" fmla="*/ 7464957 w 12192000"/>
              <a:gd name="connsiteY95" fmla="*/ 1359648 h 3781151"/>
              <a:gd name="connsiteX96" fmla="*/ 7594747 w 12192000"/>
              <a:gd name="connsiteY96" fmla="*/ 1350130 h 3781151"/>
              <a:gd name="connsiteX97" fmla="*/ 7666555 w 12192000"/>
              <a:gd name="connsiteY97" fmla="*/ 1335529 h 3781151"/>
              <a:gd name="connsiteX98" fmla="*/ 7866007 w 12192000"/>
              <a:gd name="connsiteY98" fmla="*/ 1305544 h 3781151"/>
              <a:gd name="connsiteX99" fmla="*/ 8068308 w 12192000"/>
              <a:gd name="connsiteY99" fmla="*/ 1283051 h 3781151"/>
              <a:gd name="connsiteX100" fmla="*/ 8202385 w 12192000"/>
              <a:gd name="connsiteY100" fmla="*/ 1312300 h 3781151"/>
              <a:gd name="connsiteX101" fmla="*/ 8367138 w 12192000"/>
              <a:gd name="connsiteY101" fmla="*/ 1289211 h 3781151"/>
              <a:gd name="connsiteX102" fmla="*/ 8396799 w 12192000"/>
              <a:gd name="connsiteY102" fmla="*/ 1291584 h 3781151"/>
              <a:gd name="connsiteX103" fmla="*/ 8431415 w 12192000"/>
              <a:gd name="connsiteY103" fmla="*/ 1275098 h 3781151"/>
              <a:gd name="connsiteX104" fmla="*/ 8569515 w 12192000"/>
              <a:gd name="connsiteY104" fmla="*/ 1207037 h 3781151"/>
              <a:gd name="connsiteX105" fmla="*/ 8672452 w 12192000"/>
              <a:gd name="connsiteY105" fmla="*/ 1135782 h 3781151"/>
              <a:gd name="connsiteX106" fmla="*/ 8824768 w 12192000"/>
              <a:gd name="connsiteY106" fmla="*/ 1121217 h 3781151"/>
              <a:gd name="connsiteX107" fmla="*/ 8909609 w 12192000"/>
              <a:gd name="connsiteY107" fmla="*/ 1087532 h 3781151"/>
              <a:gd name="connsiteX108" fmla="*/ 9036318 w 12192000"/>
              <a:gd name="connsiteY108" fmla="*/ 994500 h 3781151"/>
              <a:gd name="connsiteX109" fmla="*/ 9230382 w 12192000"/>
              <a:gd name="connsiteY109" fmla="*/ 955654 h 3781151"/>
              <a:gd name="connsiteX110" fmla="*/ 9286437 w 12192000"/>
              <a:gd name="connsiteY110" fmla="*/ 997858 h 3781151"/>
              <a:gd name="connsiteX111" fmla="*/ 9349089 w 12192000"/>
              <a:gd name="connsiteY111" fmla="*/ 1015184 h 3781151"/>
              <a:gd name="connsiteX112" fmla="*/ 9347314 w 12192000"/>
              <a:gd name="connsiteY112" fmla="*/ 933744 h 3781151"/>
              <a:gd name="connsiteX113" fmla="*/ 9492995 w 12192000"/>
              <a:gd name="connsiteY113" fmla="*/ 830749 h 3781151"/>
              <a:gd name="connsiteX114" fmla="*/ 9568501 w 12192000"/>
              <a:gd name="connsiteY114" fmla="*/ 787793 h 3781151"/>
              <a:gd name="connsiteX115" fmla="*/ 9691686 w 12192000"/>
              <a:gd name="connsiteY115" fmla="*/ 738088 h 3781151"/>
              <a:gd name="connsiteX116" fmla="*/ 9728219 w 12192000"/>
              <a:gd name="connsiteY116" fmla="*/ 719921 h 3781151"/>
              <a:gd name="connsiteX117" fmla="*/ 10080661 w 12192000"/>
              <a:gd name="connsiteY117" fmla="*/ 505423 h 3781151"/>
              <a:gd name="connsiteX118" fmla="*/ 10335073 w 12192000"/>
              <a:gd name="connsiteY118" fmla="*/ 523921 h 3781151"/>
              <a:gd name="connsiteX119" fmla="*/ 10593135 w 12192000"/>
              <a:gd name="connsiteY119" fmla="*/ 467427 h 3781151"/>
              <a:gd name="connsiteX120" fmla="*/ 10655931 w 12192000"/>
              <a:gd name="connsiteY120" fmla="*/ 401632 h 3781151"/>
              <a:gd name="connsiteX121" fmla="*/ 10695298 w 12192000"/>
              <a:gd name="connsiteY121" fmla="*/ 391761 h 3781151"/>
              <a:gd name="connsiteX122" fmla="*/ 10761489 w 12192000"/>
              <a:gd name="connsiteY122" fmla="*/ 380170 h 3781151"/>
              <a:gd name="connsiteX123" fmla="*/ 10853610 w 12192000"/>
              <a:gd name="connsiteY123" fmla="*/ 332449 h 3781151"/>
              <a:gd name="connsiteX124" fmla="*/ 11052930 w 12192000"/>
              <a:gd name="connsiteY124" fmla="*/ 280871 h 3781151"/>
              <a:gd name="connsiteX125" fmla="*/ 11359700 w 12192000"/>
              <a:gd name="connsiteY125" fmla="*/ 158445 h 3781151"/>
              <a:gd name="connsiteX126" fmla="*/ 11672425 w 12192000"/>
              <a:gd name="connsiteY126" fmla="*/ 31452 h 3781151"/>
              <a:gd name="connsiteX127" fmla="*/ 11912086 w 12192000"/>
              <a:gd name="connsiteY127" fmla="*/ 45240 h 37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192000" h="3781151">
                <a:moveTo>
                  <a:pt x="11912086" y="45240"/>
                </a:moveTo>
                <a:cubicBezTo>
                  <a:pt x="11978685" y="44809"/>
                  <a:pt x="12131701" y="5428"/>
                  <a:pt x="12178353" y="0"/>
                </a:cubicBezTo>
                <a:lnTo>
                  <a:pt x="12192000" y="12672"/>
                </a:lnTo>
                <a:lnTo>
                  <a:pt x="12192000" y="3781151"/>
                </a:lnTo>
                <a:lnTo>
                  <a:pt x="0" y="3781151"/>
                </a:lnTo>
                <a:lnTo>
                  <a:pt x="0" y="3053542"/>
                </a:lnTo>
                <a:lnTo>
                  <a:pt x="8171" y="3051191"/>
                </a:lnTo>
                <a:cubicBezTo>
                  <a:pt x="28756" y="3043875"/>
                  <a:pt x="48583" y="3035495"/>
                  <a:pt x="67297" y="3026485"/>
                </a:cubicBezTo>
                <a:cubicBezTo>
                  <a:pt x="89015" y="3055804"/>
                  <a:pt x="155058" y="3003158"/>
                  <a:pt x="156970" y="3066095"/>
                </a:cubicBezTo>
                <a:cubicBezTo>
                  <a:pt x="182504" y="3055761"/>
                  <a:pt x="194363" y="3027142"/>
                  <a:pt x="191925" y="3069149"/>
                </a:cubicBezTo>
                <a:cubicBezTo>
                  <a:pt x="226275" y="3060156"/>
                  <a:pt x="217518" y="3125136"/>
                  <a:pt x="260901" y="3111386"/>
                </a:cubicBezTo>
                <a:cubicBezTo>
                  <a:pt x="237722" y="3013204"/>
                  <a:pt x="375117" y="3046101"/>
                  <a:pt x="408315" y="2967418"/>
                </a:cubicBezTo>
                <a:cubicBezTo>
                  <a:pt x="497601" y="2998081"/>
                  <a:pt x="567973" y="2940149"/>
                  <a:pt x="658076" y="2930787"/>
                </a:cubicBezTo>
                <a:cubicBezTo>
                  <a:pt x="708095" y="2995959"/>
                  <a:pt x="785916" y="2931372"/>
                  <a:pt x="851279" y="2924771"/>
                </a:cubicBezTo>
                <a:cubicBezTo>
                  <a:pt x="916106" y="2907445"/>
                  <a:pt x="960543" y="2837916"/>
                  <a:pt x="1047040" y="2826828"/>
                </a:cubicBezTo>
                <a:cubicBezTo>
                  <a:pt x="1130754" y="2752596"/>
                  <a:pt x="1276437" y="2781431"/>
                  <a:pt x="1377085" y="2735410"/>
                </a:cubicBezTo>
                <a:cubicBezTo>
                  <a:pt x="1444016" y="2785754"/>
                  <a:pt x="1403964" y="2734873"/>
                  <a:pt x="1465015" y="2734757"/>
                </a:cubicBezTo>
                <a:cubicBezTo>
                  <a:pt x="1515376" y="2730917"/>
                  <a:pt x="1612560" y="2724306"/>
                  <a:pt x="1679251" y="2712367"/>
                </a:cubicBezTo>
                <a:cubicBezTo>
                  <a:pt x="1721132" y="2669280"/>
                  <a:pt x="1814171" y="2719581"/>
                  <a:pt x="1865161" y="2663121"/>
                </a:cubicBezTo>
                <a:cubicBezTo>
                  <a:pt x="1885508" y="2647236"/>
                  <a:pt x="1958240" y="2627918"/>
                  <a:pt x="1977927" y="2642448"/>
                </a:cubicBezTo>
                <a:cubicBezTo>
                  <a:pt x="1994313" y="2642169"/>
                  <a:pt x="2009788" y="2630665"/>
                  <a:pt x="2023175" y="2648402"/>
                </a:cubicBezTo>
                <a:cubicBezTo>
                  <a:pt x="2027984" y="2653519"/>
                  <a:pt x="2034136" y="2654134"/>
                  <a:pt x="2040685" y="2652651"/>
                </a:cubicBezTo>
                <a:lnTo>
                  <a:pt x="2057102" y="2645758"/>
                </a:lnTo>
                <a:lnTo>
                  <a:pt x="2052057" y="2618002"/>
                </a:lnTo>
                <a:lnTo>
                  <a:pt x="2052988" y="2617321"/>
                </a:lnTo>
                <a:cubicBezTo>
                  <a:pt x="2058901" y="2612479"/>
                  <a:pt x="2065203" y="2609553"/>
                  <a:pt x="2075835" y="2625051"/>
                </a:cubicBezTo>
                <a:cubicBezTo>
                  <a:pt x="2086915" y="2617266"/>
                  <a:pt x="2090174" y="2605518"/>
                  <a:pt x="2105280" y="2621772"/>
                </a:cubicBezTo>
                <a:cubicBezTo>
                  <a:pt x="2137889" y="2610864"/>
                  <a:pt x="2228682" y="2579548"/>
                  <a:pt x="2271487" y="2559602"/>
                </a:cubicBezTo>
                <a:cubicBezTo>
                  <a:pt x="2329085" y="2546134"/>
                  <a:pt x="2359908" y="2564442"/>
                  <a:pt x="2450874" y="2540963"/>
                </a:cubicBezTo>
                <a:cubicBezTo>
                  <a:pt x="2458291" y="2494924"/>
                  <a:pt x="2488302" y="2535186"/>
                  <a:pt x="2507266" y="2511976"/>
                </a:cubicBezTo>
                <a:cubicBezTo>
                  <a:pt x="2558011" y="2487992"/>
                  <a:pt x="2594040" y="2465160"/>
                  <a:pt x="2641503" y="2426341"/>
                </a:cubicBezTo>
                <a:cubicBezTo>
                  <a:pt x="2651261" y="2338141"/>
                  <a:pt x="2773097" y="2356570"/>
                  <a:pt x="2817182" y="2265557"/>
                </a:cubicBezTo>
                <a:cubicBezTo>
                  <a:pt x="2871451" y="2222306"/>
                  <a:pt x="2898877" y="2247383"/>
                  <a:pt x="2957554" y="2180877"/>
                </a:cubicBezTo>
                <a:cubicBezTo>
                  <a:pt x="2981173" y="2203103"/>
                  <a:pt x="2991267" y="2163934"/>
                  <a:pt x="3003677" y="2154878"/>
                </a:cubicBezTo>
                <a:cubicBezTo>
                  <a:pt x="3016971" y="2140621"/>
                  <a:pt x="3016351" y="2103128"/>
                  <a:pt x="3046876" y="2081296"/>
                </a:cubicBezTo>
                <a:cubicBezTo>
                  <a:pt x="3097864" y="2049348"/>
                  <a:pt x="3203688" y="2064646"/>
                  <a:pt x="3303290" y="1995084"/>
                </a:cubicBezTo>
                <a:cubicBezTo>
                  <a:pt x="3332789" y="1977297"/>
                  <a:pt x="3365695" y="1919146"/>
                  <a:pt x="3395602" y="1893639"/>
                </a:cubicBezTo>
                <a:lnTo>
                  <a:pt x="3430100" y="1867444"/>
                </a:lnTo>
                <a:lnTo>
                  <a:pt x="3437914" y="1869491"/>
                </a:lnTo>
                <a:lnTo>
                  <a:pt x="3438972" y="1871208"/>
                </a:lnTo>
                <a:lnTo>
                  <a:pt x="3547723" y="1831216"/>
                </a:lnTo>
                <a:cubicBezTo>
                  <a:pt x="3552630" y="1827126"/>
                  <a:pt x="3559871" y="1824701"/>
                  <a:pt x="3572350" y="1826069"/>
                </a:cubicBezTo>
                <a:lnTo>
                  <a:pt x="3575291" y="1827289"/>
                </a:lnTo>
                <a:lnTo>
                  <a:pt x="3595183" y="1816299"/>
                </a:lnTo>
                <a:cubicBezTo>
                  <a:pt x="3601515" y="1811585"/>
                  <a:pt x="3607034" y="1805917"/>
                  <a:pt x="3611353" y="1798929"/>
                </a:cubicBezTo>
                <a:cubicBezTo>
                  <a:pt x="3682924" y="1824101"/>
                  <a:pt x="3749808" y="1802343"/>
                  <a:pt x="3825586" y="1798552"/>
                </a:cubicBezTo>
                <a:cubicBezTo>
                  <a:pt x="3916204" y="1785116"/>
                  <a:pt x="4063775" y="1766619"/>
                  <a:pt x="4166327" y="1747015"/>
                </a:cubicBezTo>
                <a:cubicBezTo>
                  <a:pt x="4242504" y="1696035"/>
                  <a:pt x="4349880" y="1693056"/>
                  <a:pt x="4437661" y="1663068"/>
                </a:cubicBezTo>
                <a:cubicBezTo>
                  <a:pt x="4488900" y="1701750"/>
                  <a:pt x="4460066" y="1663570"/>
                  <a:pt x="4510862" y="1665514"/>
                </a:cubicBezTo>
                <a:cubicBezTo>
                  <a:pt x="4494570" y="1625937"/>
                  <a:pt x="4573332" y="1680866"/>
                  <a:pt x="4573217" y="1633854"/>
                </a:cubicBezTo>
                <a:lnTo>
                  <a:pt x="4605137" y="1644474"/>
                </a:lnTo>
                <a:lnTo>
                  <a:pt x="4623509" y="1643919"/>
                </a:lnTo>
                <a:lnTo>
                  <a:pt x="4629310" y="1653854"/>
                </a:lnTo>
                <a:lnTo>
                  <a:pt x="4657404" y="1660247"/>
                </a:lnTo>
                <a:cubicBezTo>
                  <a:pt x="4667829" y="1661084"/>
                  <a:pt x="4678935" y="1660158"/>
                  <a:pt x="4691044" y="1656408"/>
                </a:cubicBezTo>
                <a:cubicBezTo>
                  <a:pt x="4729679" y="1626597"/>
                  <a:pt x="4802640" y="1666115"/>
                  <a:pt x="4850032" y="1626917"/>
                </a:cubicBezTo>
                <a:cubicBezTo>
                  <a:pt x="4868357" y="1616087"/>
                  <a:pt x="4930559" y="1604512"/>
                  <a:pt x="4945654" y="1615689"/>
                </a:cubicBezTo>
                <a:cubicBezTo>
                  <a:pt x="4959310" y="1616030"/>
                  <a:pt x="4973195" y="1608214"/>
                  <a:pt x="4982770" y="1621504"/>
                </a:cubicBezTo>
                <a:cubicBezTo>
                  <a:pt x="4996971" y="1636961"/>
                  <a:pt x="5035380" y="1600988"/>
                  <a:pt x="5034068" y="1622846"/>
                </a:cubicBezTo>
                <a:cubicBezTo>
                  <a:pt x="5061512" y="1597974"/>
                  <a:pt x="5127967" y="1605147"/>
                  <a:pt x="5157133" y="1608775"/>
                </a:cubicBezTo>
                <a:cubicBezTo>
                  <a:pt x="5206729" y="1603324"/>
                  <a:pt x="5295851" y="1596182"/>
                  <a:pt x="5331645" y="1590152"/>
                </a:cubicBezTo>
                <a:cubicBezTo>
                  <a:pt x="5333984" y="1592710"/>
                  <a:pt x="5336792" y="1594964"/>
                  <a:pt x="5339977" y="1596841"/>
                </a:cubicBezTo>
                <a:cubicBezTo>
                  <a:pt x="5358481" y="1607745"/>
                  <a:pt x="5385498" y="1603866"/>
                  <a:pt x="5400314" y="1588177"/>
                </a:cubicBezTo>
                <a:cubicBezTo>
                  <a:pt x="5472382" y="1534711"/>
                  <a:pt x="5542525" y="1525044"/>
                  <a:pt x="5607257" y="1505972"/>
                </a:cubicBezTo>
                <a:cubicBezTo>
                  <a:pt x="5680984" y="1489008"/>
                  <a:pt x="5636802" y="1544517"/>
                  <a:pt x="5725292" y="1490473"/>
                </a:cubicBezTo>
                <a:cubicBezTo>
                  <a:pt x="5737022" y="1505421"/>
                  <a:pt x="5748880" y="1504359"/>
                  <a:pt x="5767898" y="1493335"/>
                </a:cubicBezTo>
                <a:cubicBezTo>
                  <a:pt x="5803852" y="1486328"/>
                  <a:pt x="5805362" y="1528317"/>
                  <a:pt x="5839240" y="1497610"/>
                </a:cubicBezTo>
                <a:lnTo>
                  <a:pt x="5905402" y="1514878"/>
                </a:lnTo>
                <a:cubicBezTo>
                  <a:pt x="5901291" y="1508724"/>
                  <a:pt x="5950204" y="1492204"/>
                  <a:pt x="5964698" y="1489113"/>
                </a:cubicBezTo>
                <a:cubicBezTo>
                  <a:pt x="5995812" y="1486079"/>
                  <a:pt x="5996433" y="1454360"/>
                  <a:pt x="6017881" y="1478726"/>
                </a:cubicBezTo>
                <a:lnTo>
                  <a:pt x="6023244" y="1485861"/>
                </a:lnTo>
                <a:lnTo>
                  <a:pt x="6030193" y="1485330"/>
                </a:lnTo>
                <a:cubicBezTo>
                  <a:pt x="6033618" y="1484104"/>
                  <a:pt x="6034983" y="1481614"/>
                  <a:pt x="6032755" y="1476614"/>
                </a:cubicBezTo>
                <a:cubicBezTo>
                  <a:pt x="6067194" y="1490239"/>
                  <a:pt x="6088466" y="1448679"/>
                  <a:pt x="6114491" y="1435020"/>
                </a:cubicBezTo>
                <a:cubicBezTo>
                  <a:pt x="6142064" y="1449615"/>
                  <a:pt x="6169479" y="1406568"/>
                  <a:pt x="6228089" y="1392213"/>
                </a:cubicBezTo>
                <a:cubicBezTo>
                  <a:pt x="6243312" y="1400769"/>
                  <a:pt x="6253169" y="1398278"/>
                  <a:pt x="6266132" y="1396181"/>
                </a:cubicBezTo>
                <a:lnTo>
                  <a:pt x="6266284" y="1396172"/>
                </a:lnTo>
                <a:lnTo>
                  <a:pt x="6267815" y="1401423"/>
                </a:lnTo>
                <a:cubicBezTo>
                  <a:pt x="6269799" y="1402279"/>
                  <a:pt x="6272864" y="1402139"/>
                  <a:pt x="6277660" y="1400632"/>
                </a:cubicBezTo>
                <a:lnTo>
                  <a:pt x="6290206" y="1395045"/>
                </a:lnTo>
                <a:lnTo>
                  <a:pt x="6318021" y="1401415"/>
                </a:lnTo>
                <a:lnTo>
                  <a:pt x="6319318" y="1402047"/>
                </a:lnTo>
                <a:cubicBezTo>
                  <a:pt x="6334539" y="1420654"/>
                  <a:pt x="6367219" y="1433921"/>
                  <a:pt x="6391161" y="1439443"/>
                </a:cubicBezTo>
                <a:cubicBezTo>
                  <a:pt x="6434439" y="1452557"/>
                  <a:pt x="6407965" y="1524529"/>
                  <a:pt x="6458507" y="1506631"/>
                </a:cubicBezTo>
                <a:cubicBezTo>
                  <a:pt x="6498962" y="1519088"/>
                  <a:pt x="6528008" y="1546659"/>
                  <a:pt x="6567007" y="1543856"/>
                </a:cubicBezTo>
                <a:cubicBezTo>
                  <a:pt x="6576136" y="1561541"/>
                  <a:pt x="6587386" y="1570794"/>
                  <a:pt x="6607554" y="1553791"/>
                </a:cubicBezTo>
                <a:lnTo>
                  <a:pt x="6731017" y="1571341"/>
                </a:lnTo>
                <a:lnTo>
                  <a:pt x="6734116" y="1568435"/>
                </a:lnTo>
                <a:cubicBezTo>
                  <a:pt x="6794984" y="1521745"/>
                  <a:pt x="6859485" y="1498439"/>
                  <a:pt x="6918249" y="1468691"/>
                </a:cubicBezTo>
                <a:cubicBezTo>
                  <a:pt x="7009071" y="1429904"/>
                  <a:pt x="6969691" y="1514055"/>
                  <a:pt x="7067518" y="1422257"/>
                </a:cubicBezTo>
                <a:cubicBezTo>
                  <a:pt x="7087823" y="1439788"/>
                  <a:pt x="7102980" y="1435790"/>
                  <a:pt x="7124203" y="1416853"/>
                </a:cubicBezTo>
                <a:cubicBezTo>
                  <a:pt x="7168915" y="1399637"/>
                  <a:pt x="7184820" y="1455712"/>
                  <a:pt x="7218949" y="1407112"/>
                </a:cubicBezTo>
                <a:cubicBezTo>
                  <a:pt x="7221159" y="1439394"/>
                  <a:pt x="7309021" y="1389335"/>
                  <a:pt x="7298895" y="1427110"/>
                </a:cubicBezTo>
                <a:cubicBezTo>
                  <a:pt x="7337930" y="1443950"/>
                  <a:pt x="7336913" y="1394754"/>
                  <a:pt x="7374497" y="1408155"/>
                </a:cubicBezTo>
                <a:cubicBezTo>
                  <a:pt x="7409515" y="1402378"/>
                  <a:pt x="7344382" y="1383073"/>
                  <a:pt x="7380250" y="1368474"/>
                </a:cubicBezTo>
                <a:cubicBezTo>
                  <a:pt x="7425618" y="1356098"/>
                  <a:pt x="7406453" y="1302042"/>
                  <a:pt x="7464957" y="1359648"/>
                </a:cubicBezTo>
                <a:cubicBezTo>
                  <a:pt x="7505651" y="1327423"/>
                  <a:pt x="7525583" y="1355458"/>
                  <a:pt x="7594747" y="1350130"/>
                </a:cubicBezTo>
                <a:cubicBezTo>
                  <a:pt x="7615403" y="1324130"/>
                  <a:pt x="7639787" y="1325624"/>
                  <a:pt x="7666555" y="1335529"/>
                </a:cubicBezTo>
                <a:cubicBezTo>
                  <a:pt x="7727140" y="1310931"/>
                  <a:pt x="7792616" y="1317938"/>
                  <a:pt x="7866007" y="1305544"/>
                </a:cubicBezTo>
                <a:cubicBezTo>
                  <a:pt x="7934731" y="1261485"/>
                  <a:pt x="7989941" y="1296492"/>
                  <a:pt x="8068308" y="1283051"/>
                </a:cubicBezTo>
                <a:cubicBezTo>
                  <a:pt x="8126898" y="1215106"/>
                  <a:pt x="8140003" y="1333948"/>
                  <a:pt x="8202385" y="1312300"/>
                </a:cubicBezTo>
                <a:cubicBezTo>
                  <a:pt x="8291179" y="1240185"/>
                  <a:pt x="8212592" y="1349983"/>
                  <a:pt x="8367138" y="1289211"/>
                </a:cubicBezTo>
                <a:cubicBezTo>
                  <a:pt x="8373739" y="1279547"/>
                  <a:pt x="8395557" y="1281284"/>
                  <a:pt x="8396799" y="1291584"/>
                </a:cubicBezTo>
                <a:cubicBezTo>
                  <a:pt x="8405909" y="1285698"/>
                  <a:pt x="8423830" y="1260181"/>
                  <a:pt x="8431415" y="1275098"/>
                </a:cubicBezTo>
                <a:cubicBezTo>
                  <a:pt x="8482885" y="1262532"/>
                  <a:pt x="8530450" y="1239094"/>
                  <a:pt x="8569515" y="1207037"/>
                </a:cubicBezTo>
                <a:cubicBezTo>
                  <a:pt x="8676339" y="1206081"/>
                  <a:pt x="8599114" y="1148363"/>
                  <a:pt x="8672452" y="1135782"/>
                </a:cubicBezTo>
                <a:cubicBezTo>
                  <a:pt x="8739379" y="1150433"/>
                  <a:pt x="8752364" y="1119350"/>
                  <a:pt x="8824768" y="1121217"/>
                </a:cubicBezTo>
                <a:cubicBezTo>
                  <a:pt x="8831110" y="1064170"/>
                  <a:pt x="8888407" y="1109066"/>
                  <a:pt x="8909609" y="1087532"/>
                </a:cubicBezTo>
                <a:cubicBezTo>
                  <a:pt x="8969149" y="1135268"/>
                  <a:pt x="8993146" y="1005324"/>
                  <a:pt x="9036318" y="994500"/>
                </a:cubicBezTo>
                <a:cubicBezTo>
                  <a:pt x="9111833" y="985376"/>
                  <a:pt x="9208822" y="1024926"/>
                  <a:pt x="9230382" y="955654"/>
                </a:cubicBezTo>
                <a:cubicBezTo>
                  <a:pt x="9243090" y="978495"/>
                  <a:pt x="9246487" y="1013279"/>
                  <a:pt x="9286437" y="997858"/>
                </a:cubicBezTo>
                <a:cubicBezTo>
                  <a:pt x="9306659" y="1005803"/>
                  <a:pt x="9320841" y="1042286"/>
                  <a:pt x="9349089" y="1015184"/>
                </a:cubicBezTo>
                <a:cubicBezTo>
                  <a:pt x="9297539" y="993073"/>
                  <a:pt x="9365224" y="970697"/>
                  <a:pt x="9347314" y="933744"/>
                </a:cubicBezTo>
                <a:cubicBezTo>
                  <a:pt x="9391763" y="896172"/>
                  <a:pt x="9519876" y="898486"/>
                  <a:pt x="9492995" y="830749"/>
                </a:cubicBezTo>
                <a:cubicBezTo>
                  <a:pt x="9496096" y="785926"/>
                  <a:pt x="9581066" y="832093"/>
                  <a:pt x="9568501" y="787793"/>
                </a:cubicBezTo>
                <a:cubicBezTo>
                  <a:pt x="9605859" y="808858"/>
                  <a:pt x="9643722" y="748912"/>
                  <a:pt x="9691686" y="738088"/>
                </a:cubicBezTo>
                <a:cubicBezTo>
                  <a:pt x="9694957" y="715846"/>
                  <a:pt x="9706184" y="714032"/>
                  <a:pt x="9728219" y="719921"/>
                </a:cubicBezTo>
                <a:cubicBezTo>
                  <a:pt x="9883693" y="691149"/>
                  <a:pt x="10033800" y="417068"/>
                  <a:pt x="10080661" y="505423"/>
                </a:cubicBezTo>
                <a:cubicBezTo>
                  <a:pt x="10117255" y="498450"/>
                  <a:pt x="10251293" y="561343"/>
                  <a:pt x="10335073" y="523921"/>
                </a:cubicBezTo>
                <a:cubicBezTo>
                  <a:pt x="10360847" y="467808"/>
                  <a:pt x="10551101" y="480568"/>
                  <a:pt x="10593135" y="467427"/>
                </a:cubicBezTo>
                <a:cubicBezTo>
                  <a:pt x="10595060" y="434512"/>
                  <a:pt x="10671327" y="446621"/>
                  <a:pt x="10655931" y="401632"/>
                </a:cubicBezTo>
                <a:cubicBezTo>
                  <a:pt x="10660917" y="380361"/>
                  <a:pt x="10682038" y="376266"/>
                  <a:pt x="10695298" y="391761"/>
                </a:cubicBezTo>
                <a:cubicBezTo>
                  <a:pt x="10719777" y="382620"/>
                  <a:pt x="10730799" y="356434"/>
                  <a:pt x="10761489" y="380170"/>
                </a:cubicBezTo>
                <a:cubicBezTo>
                  <a:pt x="10795364" y="368673"/>
                  <a:pt x="10817122" y="293346"/>
                  <a:pt x="10853610" y="332449"/>
                </a:cubicBezTo>
                <a:cubicBezTo>
                  <a:pt x="10869631" y="257157"/>
                  <a:pt x="10985528" y="306780"/>
                  <a:pt x="11052930" y="280871"/>
                </a:cubicBezTo>
                <a:cubicBezTo>
                  <a:pt x="11163601" y="187055"/>
                  <a:pt x="11297851" y="156453"/>
                  <a:pt x="11359700" y="158445"/>
                </a:cubicBezTo>
                <a:cubicBezTo>
                  <a:pt x="11474112" y="90496"/>
                  <a:pt x="11577587" y="55229"/>
                  <a:pt x="11672425" y="31452"/>
                </a:cubicBezTo>
                <a:cubicBezTo>
                  <a:pt x="11764489" y="21683"/>
                  <a:pt x="11827765" y="50482"/>
                  <a:pt x="11912086" y="4524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A75FD1-3DF3-8023-ABB6-FD12BAEB5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48" y="129831"/>
            <a:ext cx="4514850" cy="3019425"/>
          </a:xfrm>
          <a:prstGeom prst="rect">
            <a:avLst/>
          </a:prstGeom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821" y="492790"/>
            <a:ext cx="6084939" cy="574922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Zestaw 6x Naklejki Wielojęzyczne A4 kosz śmieci (4494) • Cena, Opinie ...">
            <a:extLst>
              <a:ext uri="{FF2B5EF4-FFF2-40B4-BE49-F238E27FC236}">
                <a16:creationId xmlns:a16="http://schemas.microsoft.com/office/drawing/2014/main" id="{5E4CC16E-D389-BEFE-3EE3-DC4186FE56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" b="3"/>
          <a:stretch/>
        </p:blipFill>
        <p:spPr bwMode="auto">
          <a:xfrm>
            <a:off x="5656115" y="492790"/>
            <a:ext cx="6084937" cy="57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KLEJKI kosz segregacja śmieci PAPIER - 7415088883 - oficjalne ...">
            <a:extLst>
              <a:ext uri="{FF2B5EF4-FFF2-40B4-BE49-F238E27FC236}">
                <a16:creationId xmlns:a16="http://schemas.microsoft.com/office/drawing/2014/main" id="{4AF3A971-7084-FB31-09A4-86F5F58F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5" y="3391031"/>
            <a:ext cx="4724801" cy="31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5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EE50B50-BFBF-35DF-33FF-8AE17254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7" y="-98474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5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811D04-8C92-AAF1-4AE9-42C160D2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Pojęcia ekologiczne - Anagram (wordwall.net)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DB7CBA-183B-7270-E4DD-35FA86F91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Surowce wtórne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Odnawialne źródła energii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Energia słoneczne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Recykling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Bioróżnorodność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Salamandra plamiasta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Makulatura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Energia wiatrowa</a:t>
            </a:r>
          </a:p>
          <a:p>
            <a:pPr>
              <a:lnSpc>
                <a:spcPct val="90000"/>
              </a:lnSpc>
            </a:pPr>
            <a:r>
              <a:rPr lang="pl-PL" sz="1900">
                <a:latin typeface="Arial" panose="020B0604020202020204" pitchFamily="34" charset="0"/>
                <a:cs typeface="Arial" panose="020B0604020202020204" pitchFamily="34" charset="0"/>
              </a:rPr>
              <a:t>Segregacja</a:t>
            </a:r>
          </a:p>
          <a:p>
            <a:pPr>
              <a:lnSpc>
                <a:spcPct val="90000"/>
              </a:lnSpc>
            </a:pPr>
            <a:endParaRPr lang="pl-PL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pl-PL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pl-PL" sz="19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1675B4-D0C2-8E15-281F-27E42CA0F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173" y="2220107"/>
            <a:ext cx="5244948" cy="368262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4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7EB5F5-950C-BB00-D11E-845B37FF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pl-PL" dirty="0"/>
              <a:t>Odpady do ponownego przetworzenia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DC8F85-1691-4FD4-59B5-2809E728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200" dirty="0"/>
              <a:t>Surowce wtórne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35F800-5BE6-F93C-DFB4-E90205C6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04" y="2486067"/>
            <a:ext cx="6624728" cy="391551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6AF99-7D80-F9CC-1BDF-F3FE4F43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Odzyskiwanie surowców wtórnych i ich przetwarzanie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AFDFF0-FE1B-681B-4EF9-D8429F19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4000" dirty="0"/>
          </a:p>
          <a:p>
            <a:endParaRPr lang="pl-PL" sz="4000" dirty="0"/>
          </a:p>
          <a:p>
            <a:endParaRPr lang="pl-PL" sz="4000" dirty="0"/>
          </a:p>
          <a:p>
            <a:endParaRPr lang="pl-PL" sz="4000" dirty="0"/>
          </a:p>
          <a:p>
            <a:r>
              <a:rPr lang="pl-PL" sz="4000" dirty="0"/>
              <a:t>Recykling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87F26C-4926-520F-50A9-E115895BF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2" t="10088" r="68039" b="64465"/>
          <a:stretch/>
        </p:blipFill>
        <p:spPr>
          <a:xfrm>
            <a:off x="7376977" y="2288609"/>
            <a:ext cx="2729132" cy="26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1958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A7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5D5"/>
      </a:accent6>
      <a:hlink>
        <a:srgbClr val="3F54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331</Words>
  <Application>Microsoft Office PowerPoint</Application>
  <PresentationFormat>Panoramiczny</PresentationFormat>
  <Paragraphs>48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Bembo</vt:lpstr>
      <vt:lpstr>ArchiveVTI</vt:lpstr>
      <vt:lpstr>Konkurs Ekologiczno-przyrodniczy</vt:lpstr>
      <vt:lpstr>Kilka powodów dla których warto segregować śmieci  </vt:lpstr>
      <vt:lpstr>Zalety segregacji śmieci</vt:lpstr>
      <vt:lpstr>Prezentacja programu PowerPoint</vt:lpstr>
      <vt:lpstr>Prezentacja programu PowerPoint</vt:lpstr>
      <vt:lpstr>Prezentacja programu PowerPoint</vt:lpstr>
      <vt:lpstr>Pojęcia ekologiczne - Anagram (wordwall.net)</vt:lpstr>
      <vt:lpstr>Odpady do ponownego przetworzenia</vt:lpstr>
      <vt:lpstr>Odzyskiwanie surowców wtórnych i ich przetwarzanie</vt:lpstr>
      <vt:lpstr>Niewyczerpywane Źródła Energii </vt:lpstr>
      <vt:lpstr>Prezentacja programu PowerPoint</vt:lpstr>
      <vt:lpstr>Jesiotr Zachodni</vt:lpstr>
      <vt:lpstr>Prezentacja programu PowerPoint</vt:lpstr>
      <vt:lpstr>Popularna nazwa papierowych odpadów</vt:lpstr>
      <vt:lpstr>Prezentacja programu PowerPoint</vt:lpstr>
      <vt:lpstr>Park Narodowy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Ekologiczno-przyrodniczy</dc:title>
  <dc:creator>Elwira Sawicka</dc:creator>
  <cp:lastModifiedBy>Elwira Sawicka</cp:lastModifiedBy>
  <cp:revision>3</cp:revision>
  <dcterms:created xsi:type="dcterms:W3CDTF">2023-11-23T09:37:56Z</dcterms:created>
  <dcterms:modified xsi:type="dcterms:W3CDTF">2023-12-04T20:40:34Z</dcterms:modified>
</cp:coreProperties>
</file>