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oliniow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oliniow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oliniow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oliniow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oliniow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oliniow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oliniow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oliniow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oliniow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24D8C9-8225-4542-A903-B3FC39B24F4A}" type="datetimeFigureOut">
              <a:rPr lang="pl-PL" smtClean="0"/>
              <a:t>2023-10-31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oliniow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ED23DFF-E5F9-4047-85D2-B7F3AE892C3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483768" y="1772816"/>
            <a:ext cx="6172200" cy="1894362"/>
          </a:xfrm>
        </p:spPr>
        <p:txBody>
          <a:bodyPr>
            <a:normAutofit/>
          </a:bodyPr>
          <a:lstStyle/>
          <a:p>
            <a:r>
              <a:rPr lang="pl-PL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Wesołe ZOO</a:t>
            </a:r>
            <a:endParaRPr lang="pl-PL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11760" y="3861048"/>
            <a:ext cx="6172200" cy="1371600"/>
          </a:xfrm>
        </p:spPr>
        <p:txBody>
          <a:bodyPr/>
          <a:lstStyle/>
          <a:p>
            <a:r>
              <a:rPr lang="pl-PL" sz="2000" dirty="0" smtClean="0"/>
              <a:t>na podstawie wiersza Jana Brzechwy</a:t>
            </a:r>
          </a:p>
          <a:p>
            <a:endParaRPr lang="pl-PL" dirty="0"/>
          </a:p>
          <a:p>
            <a:r>
              <a:rPr lang="pl-PL" sz="1400" dirty="0" smtClean="0"/>
              <a:t>Autor prezentacji: Jan Kowalski klasa 6D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963526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The End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 smtClean="0"/>
              <a:t>Dziękuję z uwagę!</a:t>
            </a:r>
          </a:p>
          <a:p>
            <a:pPr marL="0" indent="0" algn="ctr">
              <a:buNone/>
            </a:pPr>
            <a:endParaRPr lang="pl-PL" sz="4000" dirty="0"/>
          </a:p>
          <a:p>
            <a:pPr marL="0" indent="0" algn="ctr">
              <a:buNone/>
            </a:pPr>
            <a:endParaRPr lang="pl-PL" sz="4000" dirty="0" smtClean="0"/>
          </a:p>
          <a:p>
            <a:pPr marL="0" indent="0" algn="ctr">
              <a:buNone/>
            </a:pPr>
            <a:endParaRPr lang="pl-PL" sz="4000" dirty="0"/>
          </a:p>
          <a:p>
            <a:pPr marL="0" indent="0">
              <a:buNone/>
            </a:pPr>
            <a:r>
              <a:rPr lang="pl-PL" sz="2800" dirty="0" smtClean="0"/>
              <a:t>Bibliografia:</a:t>
            </a:r>
          </a:p>
          <a:p>
            <a:pPr marL="0" indent="0">
              <a:buNone/>
            </a:pPr>
            <a:r>
              <a:rPr lang="pl-PL" sz="1800" dirty="0"/>
              <a:t>https://wiersze.juniora.pl/brzechwa/brzechwa_z07.html</a:t>
            </a:r>
          </a:p>
        </p:txBody>
      </p:sp>
    </p:spTree>
    <p:extLst>
      <p:ext uri="{BB962C8B-B14F-4D97-AF65-F5344CB8AC3E}">
        <p14:creationId xmlns:p14="http://schemas.microsoft.com/office/powerpoint/2010/main" val="357490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>
            <a:normAutofit/>
          </a:bodyPr>
          <a:lstStyle/>
          <a:p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Wesołe Zoo, Jan Brzechwa</a:t>
            </a:r>
            <a:endParaRPr lang="pl-PL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Matołek raz zwiedzał Zoo</a:t>
            </a:r>
          </a:p>
          <a:p>
            <a:pPr marL="0" indent="0">
              <a:buNone/>
            </a:pPr>
            <a:r>
              <a:rPr lang="pl-PL" sz="2800" dirty="0"/>
              <a:t>I wołał co chwila: „O-o!”</a:t>
            </a:r>
          </a:p>
          <a:p>
            <a:pPr marL="0" indent="0">
              <a:buNone/>
            </a:pPr>
            <a:r>
              <a:rPr lang="pl-PL" sz="2800" dirty="0"/>
              <a:t>„Jaka brzydka papuga!”</a:t>
            </a:r>
          </a:p>
          <a:p>
            <a:pPr marL="0" indent="0">
              <a:buNone/>
            </a:pPr>
            <a:r>
              <a:rPr lang="pl-PL" sz="2800" dirty="0"/>
              <a:t>„Żyrafa jest za długa!”</a:t>
            </a:r>
          </a:p>
          <a:p>
            <a:pPr marL="0" indent="0">
              <a:buNone/>
            </a:pPr>
            <a:r>
              <a:rPr lang="pl-PL" sz="2800" dirty="0"/>
              <a:t>„Słoń za wysoki!”</a:t>
            </a:r>
          </a:p>
          <a:p>
            <a:pPr marL="0" indent="0">
              <a:buNone/>
            </a:pPr>
            <a:r>
              <a:rPr lang="pl-PL" sz="2800" dirty="0"/>
              <a:t>„A po co komu te foki?”</a:t>
            </a:r>
          </a:p>
          <a:p>
            <a:pPr marL="0" indent="0">
              <a:buNone/>
            </a:pPr>
            <a:r>
              <a:rPr lang="pl-PL" sz="2800" dirty="0"/>
              <a:t>„Zebra</a:t>
            </a:r>
          </a:p>
          <a:p>
            <a:pPr marL="0" indent="0">
              <a:buNone/>
            </a:pPr>
            <a:r>
              <a:rPr lang="pl-PL" sz="2800" dirty="0"/>
              <a:t>Ma farbowane żebra!”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18"/>
          <a:stretch/>
        </p:blipFill>
        <p:spPr bwMode="auto">
          <a:xfrm>
            <a:off x="4816639" y="2204864"/>
            <a:ext cx="3768086" cy="32198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15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93" b="99502" l="0" r="9681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16015" y="2919230"/>
            <a:ext cx="4073379" cy="3750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>
            <a:normAutofit/>
          </a:bodyPr>
          <a:lstStyle/>
          <a:p>
            <a:r>
              <a:rPr lang="pl-PL" sz="4000" dirty="0" smtClean="0"/>
              <a:t>Tygrys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1353872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„Co słychać, panie tygrysie?”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„A nic. Nudzi mi się”.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„Czy chciałby pan wyjść zza tych krat?”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„Pewnie. Przynajmniej bym pana zjadł”.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171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Struś</a:t>
            </a:r>
            <a:endParaRPr lang="pl-PL" sz="40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24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Papuga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656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Lis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30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Wilk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9840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Żółw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0277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Zebra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5585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86</Words>
  <Application>Microsoft Office PowerPoint</Application>
  <PresentationFormat>Pokaz na ekranie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Wykusz</vt:lpstr>
      <vt:lpstr>Wesołe ZOO</vt:lpstr>
      <vt:lpstr>Wesołe Zoo, Jan Brzechwa</vt:lpstr>
      <vt:lpstr>Tygrys</vt:lpstr>
      <vt:lpstr>Struś</vt:lpstr>
      <vt:lpstr>Papuga</vt:lpstr>
      <vt:lpstr>Lis</vt:lpstr>
      <vt:lpstr>Wilk</vt:lpstr>
      <vt:lpstr>Żółw</vt:lpstr>
      <vt:lpstr>Zebra</vt:lpstr>
      <vt:lpstr>The End</vt:lpstr>
    </vt:vector>
  </TitlesOfParts>
  <Company>Projekt "Zielon@ Gór@"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Wesołe ZOO</dc:title>
  <dc:creator>elwira</dc:creator>
  <cp:lastModifiedBy>elwira</cp:lastModifiedBy>
  <cp:revision>3</cp:revision>
  <dcterms:created xsi:type="dcterms:W3CDTF">2023-10-31T09:03:56Z</dcterms:created>
  <dcterms:modified xsi:type="dcterms:W3CDTF">2023-10-31T09:31:12Z</dcterms:modified>
</cp:coreProperties>
</file>